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49" r:id="rId2"/>
    <p:sldId id="344" r:id="rId3"/>
    <p:sldId id="350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HV4MYMro2n8OjkDbfihyfg==" hashData="cB54c49Xe3WuUMZ5672xl+q/7r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30318"/>
    <a:srgbClr val="D5D000"/>
    <a:srgbClr val="DFDA00"/>
    <a:srgbClr val="007370"/>
    <a:srgbClr val="002E5C"/>
    <a:srgbClr val="004386"/>
    <a:srgbClr val="F73563"/>
    <a:srgbClr val="FF69D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592" autoAdjust="0"/>
    <p:restoredTop sz="94660" autoAdjust="0"/>
  </p:normalViewPr>
  <p:slideViewPr>
    <p:cSldViewPr>
      <p:cViewPr>
        <p:scale>
          <a:sx n="86" d="100"/>
          <a:sy n="86" d="100"/>
        </p:scale>
        <p:origin x="-984" y="-13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98EE6E3F-3C33-49E4-99AD-E12FEE24C017}" type="datetimeFigureOut">
              <a:rPr lang="fr-FR"/>
              <a:pPr>
                <a:defRPr/>
              </a:pPr>
              <a:t>18/01/2025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23A9868-E192-41FB-9A3A-07D18F0F8390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391583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229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229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99EF5FAA-B6D1-4980-825E-C6EB0EFA53D3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331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B348100-BFF8-4F74-BBB7-E053A59BC17F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433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434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166DDF0-5328-415B-A632-384E0854D4E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1188D8-D9D5-4719-A082-3C100DE2A95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906302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F6C90F-5760-4F32-878E-DA26F6130BA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8718897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BD7037-1EC0-4A09-88F8-90F0F65EB6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128230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8D4095-90AE-4A6F-BB95-CD5CEF03A4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955231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686E9D-CCE6-45B1-987B-717966882EC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7266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19696E-435E-4F3E-A3B6-5403CF40F98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096015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4616B6-6574-4F42-BB88-A285286DFEB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278522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AEC53-483F-49D6-8B3F-0629F5658767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2571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2B936C-D4E9-4BD2-86EB-6B8DBAF25708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08850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DF635E-8E28-4E18-9C46-C1D553027C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07053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32EC25-9642-4FE0-92B8-FD234281BE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436398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9000">
              <a:schemeClr val="accent4">
                <a:lumMod val="10000"/>
              </a:schemeClr>
            </a:gs>
            <a:gs pos="63000">
              <a:srgbClr val="DFDA00"/>
            </a:gs>
            <a:gs pos="89171">
              <a:schemeClr val="accent4">
                <a:lumMod val="10000"/>
              </a:schemeClr>
            </a:gs>
            <a:gs pos="71000">
              <a:schemeClr val="tx1"/>
            </a:gs>
            <a:gs pos="83000">
              <a:srgbClr val="D5D000"/>
            </a:gs>
            <a:gs pos="77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6D324715-7A85-4314-8AE8-7C80B7200DA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gif"/><Relationship Id="rId2" Type="http://schemas.openxmlformats.org/officeDocument/2006/relationships/slideLayout" Target="../slideLayouts/slideLayout1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11" Type="http://schemas.openxmlformats.org/officeDocument/2006/relationships/image" Target="../media/image8.jpeg"/><Relationship Id="rId5" Type="http://schemas.openxmlformats.org/officeDocument/2006/relationships/image" Target="../media/image2.jpe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1.png"/><Relationship Id="rId26" Type="http://schemas.openxmlformats.org/officeDocument/2006/relationships/image" Target="../media/image26.png"/><Relationship Id="rId39" Type="http://schemas.openxmlformats.org/officeDocument/2006/relationships/audio" Target="../media/audio7.wav"/><Relationship Id="rId21" Type="http://schemas.microsoft.com/office/2007/relationships/hdphoto" Target="../media/hdphoto5.wdp"/><Relationship Id="rId34" Type="http://schemas.openxmlformats.org/officeDocument/2006/relationships/image" Target="../media/image31.jpeg"/><Relationship Id="rId42" Type="http://schemas.openxmlformats.org/officeDocument/2006/relationships/image" Target="../media/image35.jpeg"/><Relationship Id="rId47" Type="http://schemas.openxmlformats.org/officeDocument/2006/relationships/audio" Target="../media/audio11.wav"/><Relationship Id="rId50" Type="http://schemas.openxmlformats.org/officeDocument/2006/relationships/image" Target="../media/image39.jpeg"/><Relationship Id="rId55" Type="http://schemas.openxmlformats.org/officeDocument/2006/relationships/audio" Target="../media/audio15.wav"/><Relationship Id="rId63" Type="http://schemas.openxmlformats.org/officeDocument/2006/relationships/audio" Target="../media/audio19.wav"/><Relationship Id="rId68" Type="http://schemas.openxmlformats.org/officeDocument/2006/relationships/image" Target="../media/image48.jpeg"/><Relationship Id="rId76" Type="http://schemas.openxmlformats.org/officeDocument/2006/relationships/image" Target="../media/image54.jpeg"/><Relationship Id="rId84" Type="http://schemas.openxmlformats.org/officeDocument/2006/relationships/image" Target="../media/image60.png"/><Relationship Id="rId89" Type="http://schemas.openxmlformats.org/officeDocument/2006/relationships/image" Target="../media/image64.png"/><Relationship Id="rId7" Type="http://schemas.openxmlformats.org/officeDocument/2006/relationships/image" Target="../media/image13.gif"/><Relationship Id="rId71" Type="http://schemas.openxmlformats.org/officeDocument/2006/relationships/image" Target="../media/image51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0.png"/><Relationship Id="rId29" Type="http://schemas.openxmlformats.org/officeDocument/2006/relationships/audio" Target="../media/audio2.wav"/><Relationship Id="rId11" Type="http://schemas.openxmlformats.org/officeDocument/2006/relationships/image" Target="../media/image17.jpeg"/><Relationship Id="rId24" Type="http://schemas.openxmlformats.org/officeDocument/2006/relationships/image" Target="../media/image24.gif"/><Relationship Id="rId32" Type="http://schemas.openxmlformats.org/officeDocument/2006/relationships/image" Target="../media/image30.jpeg"/><Relationship Id="rId37" Type="http://schemas.openxmlformats.org/officeDocument/2006/relationships/audio" Target="../media/audio6.wav"/><Relationship Id="rId40" Type="http://schemas.openxmlformats.org/officeDocument/2006/relationships/image" Target="../media/image34.jpeg"/><Relationship Id="rId45" Type="http://schemas.openxmlformats.org/officeDocument/2006/relationships/audio" Target="../media/audio10.wav"/><Relationship Id="rId53" Type="http://schemas.openxmlformats.org/officeDocument/2006/relationships/audio" Target="../media/audio14.wav"/><Relationship Id="rId58" Type="http://schemas.openxmlformats.org/officeDocument/2006/relationships/image" Target="../media/image43.jpeg"/><Relationship Id="rId66" Type="http://schemas.openxmlformats.org/officeDocument/2006/relationships/image" Target="../media/image47.jpeg"/><Relationship Id="rId74" Type="http://schemas.openxmlformats.org/officeDocument/2006/relationships/image" Target="../media/image53.png"/><Relationship Id="rId79" Type="http://schemas.openxmlformats.org/officeDocument/2006/relationships/audio" Target="../media/audio23.wav"/><Relationship Id="rId87" Type="http://schemas.openxmlformats.org/officeDocument/2006/relationships/audio" Target="../media/audio24.wav"/><Relationship Id="rId5" Type="http://schemas.openxmlformats.org/officeDocument/2006/relationships/image" Target="../media/image11.png"/><Relationship Id="rId61" Type="http://schemas.openxmlformats.org/officeDocument/2006/relationships/audio" Target="../media/audio18.wav"/><Relationship Id="rId82" Type="http://schemas.openxmlformats.org/officeDocument/2006/relationships/image" Target="../media/image58.png"/><Relationship Id="rId90" Type="http://schemas.openxmlformats.org/officeDocument/2006/relationships/image" Target="../media/image65.gif"/><Relationship Id="rId19" Type="http://schemas.microsoft.com/office/2007/relationships/hdphoto" Target="../media/hdphoto4.wdp"/><Relationship Id="rId4" Type="http://schemas.openxmlformats.org/officeDocument/2006/relationships/image" Target="../media/image10.png"/><Relationship Id="rId9" Type="http://schemas.openxmlformats.org/officeDocument/2006/relationships/image" Target="../media/image15.gif"/><Relationship Id="rId14" Type="http://schemas.openxmlformats.org/officeDocument/2006/relationships/image" Target="../media/image19.png"/><Relationship Id="rId22" Type="http://schemas.openxmlformats.org/officeDocument/2006/relationships/image" Target="../media/image23.png"/><Relationship Id="rId27" Type="http://schemas.openxmlformats.org/officeDocument/2006/relationships/image" Target="../media/image27.gif"/><Relationship Id="rId30" Type="http://schemas.openxmlformats.org/officeDocument/2006/relationships/image" Target="../media/image29.jpeg"/><Relationship Id="rId35" Type="http://schemas.openxmlformats.org/officeDocument/2006/relationships/audio" Target="../media/audio5.wav"/><Relationship Id="rId43" Type="http://schemas.openxmlformats.org/officeDocument/2006/relationships/audio" Target="../media/audio9.wav"/><Relationship Id="rId48" Type="http://schemas.openxmlformats.org/officeDocument/2006/relationships/image" Target="../media/image38.jpeg"/><Relationship Id="rId56" Type="http://schemas.openxmlformats.org/officeDocument/2006/relationships/image" Target="../media/image42.jpeg"/><Relationship Id="rId64" Type="http://schemas.openxmlformats.org/officeDocument/2006/relationships/image" Target="../media/image46.jpeg"/><Relationship Id="rId69" Type="http://schemas.openxmlformats.org/officeDocument/2006/relationships/image" Target="../media/image49.gif"/><Relationship Id="rId77" Type="http://schemas.openxmlformats.org/officeDocument/2006/relationships/audio" Target="../media/audio22.wav"/><Relationship Id="rId8" Type="http://schemas.openxmlformats.org/officeDocument/2006/relationships/image" Target="../media/image14.gif"/><Relationship Id="rId51" Type="http://schemas.openxmlformats.org/officeDocument/2006/relationships/audio" Target="../media/audio13.wav"/><Relationship Id="rId72" Type="http://schemas.openxmlformats.org/officeDocument/2006/relationships/image" Target="../media/image4.gif"/><Relationship Id="rId80" Type="http://schemas.openxmlformats.org/officeDocument/2006/relationships/image" Target="../media/image56.jpeg"/><Relationship Id="rId85" Type="http://schemas.openxmlformats.org/officeDocument/2006/relationships/image" Target="../media/image61.png"/><Relationship Id="rId3" Type="http://schemas.openxmlformats.org/officeDocument/2006/relationships/image" Target="../media/image9.png"/><Relationship Id="rId12" Type="http://schemas.openxmlformats.org/officeDocument/2006/relationships/image" Target="../media/image18.png"/><Relationship Id="rId17" Type="http://schemas.microsoft.com/office/2007/relationships/hdphoto" Target="../media/hdphoto3.wdp"/><Relationship Id="rId25" Type="http://schemas.openxmlformats.org/officeDocument/2006/relationships/image" Target="../media/image25.png"/><Relationship Id="rId33" Type="http://schemas.openxmlformats.org/officeDocument/2006/relationships/audio" Target="../media/audio4.wav"/><Relationship Id="rId38" Type="http://schemas.openxmlformats.org/officeDocument/2006/relationships/image" Target="../media/image33.jpeg"/><Relationship Id="rId46" Type="http://schemas.openxmlformats.org/officeDocument/2006/relationships/image" Target="../media/image37.jpeg"/><Relationship Id="rId59" Type="http://schemas.openxmlformats.org/officeDocument/2006/relationships/audio" Target="../media/audio17.wav"/><Relationship Id="rId67" Type="http://schemas.openxmlformats.org/officeDocument/2006/relationships/audio" Target="../media/audio1.wav"/><Relationship Id="rId20" Type="http://schemas.openxmlformats.org/officeDocument/2006/relationships/image" Target="../media/image22.png"/><Relationship Id="rId41" Type="http://schemas.openxmlformats.org/officeDocument/2006/relationships/audio" Target="../media/audio8.wav"/><Relationship Id="rId54" Type="http://schemas.openxmlformats.org/officeDocument/2006/relationships/image" Target="../media/image41.jpeg"/><Relationship Id="rId62" Type="http://schemas.openxmlformats.org/officeDocument/2006/relationships/image" Target="../media/image45.jpeg"/><Relationship Id="rId70" Type="http://schemas.openxmlformats.org/officeDocument/2006/relationships/image" Target="../media/image50.png"/><Relationship Id="rId75" Type="http://schemas.openxmlformats.org/officeDocument/2006/relationships/audio" Target="../media/audio21.wav"/><Relationship Id="rId83" Type="http://schemas.openxmlformats.org/officeDocument/2006/relationships/image" Target="../media/image59.png"/><Relationship Id="rId88" Type="http://schemas.openxmlformats.org/officeDocument/2006/relationships/image" Target="../media/image6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28.jpeg"/><Relationship Id="rId36" Type="http://schemas.openxmlformats.org/officeDocument/2006/relationships/image" Target="../media/image32.jpeg"/><Relationship Id="rId49" Type="http://schemas.openxmlformats.org/officeDocument/2006/relationships/audio" Target="../media/audio12.wav"/><Relationship Id="rId57" Type="http://schemas.openxmlformats.org/officeDocument/2006/relationships/audio" Target="../media/audio16.wav"/><Relationship Id="rId10" Type="http://schemas.openxmlformats.org/officeDocument/2006/relationships/image" Target="../media/image16.png"/><Relationship Id="rId31" Type="http://schemas.openxmlformats.org/officeDocument/2006/relationships/audio" Target="../media/audio3.wav"/><Relationship Id="rId44" Type="http://schemas.openxmlformats.org/officeDocument/2006/relationships/image" Target="../media/image36.jpeg"/><Relationship Id="rId52" Type="http://schemas.openxmlformats.org/officeDocument/2006/relationships/image" Target="../media/image40.jpeg"/><Relationship Id="rId60" Type="http://schemas.openxmlformats.org/officeDocument/2006/relationships/image" Target="../media/image44.jpeg"/><Relationship Id="rId65" Type="http://schemas.openxmlformats.org/officeDocument/2006/relationships/audio" Target="../media/audio20.wav"/><Relationship Id="rId73" Type="http://schemas.openxmlformats.org/officeDocument/2006/relationships/image" Target="../media/image52.png"/><Relationship Id="rId78" Type="http://schemas.openxmlformats.org/officeDocument/2006/relationships/image" Target="../media/image55.jpeg"/><Relationship Id="rId81" Type="http://schemas.openxmlformats.org/officeDocument/2006/relationships/image" Target="../media/image57.png"/><Relationship Id="rId86" Type="http://schemas.openxmlformats.org/officeDocument/2006/relationships/image" Target="../media/image6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20. Edith Piaf - Padam padam.wav">
            <a:hlinkClick r:id="" action="ppaction://media"/>
          </p:cNvPr>
          <p:cNvPicPr>
            <a:picLocks noRot="1" noChangeAspect="1"/>
          </p:cNvPicPr>
          <p:nvPr>
            <a:wavAudioFile r:embed="rId1" name="20. Edith Piaf - Padam padam.wav"/>
          </p:nvPr>
        </p:nvPicPr>
        <p:blipFill>
          <a:blip r:embed="rId4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2" descr="C:\Users\JC\Desktop\aaaaa_InPixi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19050"/>
            <a:ext cx="913447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\Desktop\qqqqvvvvv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3688" y="1143000"/>
            <a:ext cx="6026150" cy="444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adre 8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638" y="1831975"/>
            <a:ext cx="3122612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54625" y="2863850"/>
            <a:ext cx="1038225" cy="1057275"/>
          </a:xfrm>
          <a:prstGeom prst="ellipse">
            <a:avLst/>
          </a:prstGeom>
          <a:blipFill dpi="0" rotWithShape="1"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1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0">
            <a:duotone>
              <a:prstClr val="black"/>
              <a:srgbClr val="D5D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11" descr="C:\Users\JC\Desktop\Anthologie de la chanson Française enregistrée Coffret 2-Wawacity.ec\Anthologie de la chanson Française enregistrée  Cd 03\Anthologie de la chanson Française enregistré  Cd3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60550"/>
            <a:ext cx="3119438" cy="311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C\Desktop\aaaaa_InPixi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25" y="-19050"/>
            <a:ext cx="9134475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adre 5"/>
          <p:cNvSpPr/>
          <p:nvPr/>
        </p:nvSpPr>
        <p:spPr>
          <a:xfrm>
            <a:off x="1908175" y="1412875"/>
            <a:ext cx="5472113" cy="403225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8" name="Cadre 7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5" name="ZoneTexte 4"/>
          <p:cNvSpPr txBox="1">
            <a:spLocks noChangeArrowheads="1"/>
          </p:cNvSpPr>
          <p:nvPr/>
        </p:nvSpPr>
        <p:spPr bwMode="auto">
          <a:xfrm>
            <a:off x="1979613" y="1536700"/>
            <a:ext cx="5327650" cy="378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01. Armand Mestral - Au loin dans la plaine [02:58]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02. Georges Guetary - La route fleurie [02:55]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03. John William - Si toi aussi tu m'abandonnes [02:43]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04. Francis Lemarque - Les routiers [02:53]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05. Stéphane Golmann - Les actualités [02:17]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06. Charles Aznavour - Jezebel [02:54]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07. Mouloudji - Comme un p'tit coqu'licot [03:46]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08. Mouloudji - La complainte des infidèles [03:13]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09. Lucienne Delyle - Le monsieur au lilas [02:37]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10. Mick Micheyl - Ni toi ni moi [02:44]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11. Renée Lebas - Le saint bonheur [02:28]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12. Patachou - Le bricoleur [02:19]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13. Les frères Jacques - La Marie-Joseph [03:36]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14. Line Renaud - Ma p'tite folie [02:47]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15. Annie Cordy - Les trois bandits de Napoli [02:43]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16. Philippe Clay - Le noyé assassiné [02:02]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17. Jean Bretonnière - Moi, moi [02:45]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18. Charles Trenet - La folle complainte [03:00]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19. Jacques Pills &amp; Edith Piaf - Ca gueule ça Madame [03:28]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20. Edith Piaf - Padam padam [03:20]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21. Georges Brassens - Le gorille [03:17]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22. Georges Brassens - Corne d'auroch [02:52]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23. Georges Brassens - L'hécatombe [01:57]</a:t>
            </a:r>
          </a:p>
          <a:p>
            <a:pPr algn="ctr" eaLnBrk="1" hangingPunct="1"/>
            <a:r>
              <a:rPr lang="fr-FR" sz="1000" b="1">
                <a:solidFill>
                  <a:srgbClr val="FFFF00"/>
                </a:solidFill>
              </a:rPr>
              <a:t>24. Georges Brassens - La chasse aux papillons [02:02]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5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5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5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5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5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5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8" dur="2000" fill="hold"/>
                                        <p:tgtEl>
                                          <p:spTgt spid="5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0" dur="2000" fill="hold"/>
                                        <p:tgtEl>
                                          <p:spTgt spid="5">
                                            <p:txEl>
                                              <p:pRg st="22" end="2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5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52" dur="2000" fill="hold"/>
                                        <p:tgtEl>
                                          <p:spTgt spid="5">
                                            <p:txEl>
                                              <p:pRg st="23" end="2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" y="-9525"/>
            <a:ext cx="9036050" cy="684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6421438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02613" y="6429375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625" y="215265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475" y="2152650"/>
            <a:ext cx="3937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4768411"/>
            <a:ext cx="852488" cy="11307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519113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1936750"/>
            <a:ext cx="238125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Armand Mestral - Au loin dans la plaine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Georges Guetary - La route fleuri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27038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John William - Si toi aussi tu m'abandonnes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Francis Lemarque - Les routiers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Stéphane Golmann - Les actualités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065588"/>
            <a:ext cx="466725" cy="236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Charles Aznavour - Jezebel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79900"/>
            <a:ext cx="465138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Mouloudji - Comme un p'tit coqu'licot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Mouloudji - La complainte des infidèle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Lucienne Delyle - Le monsieur au lilas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Mick Micheyl - Ni toi ni moi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Renée Lebas - Le saint bonheur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25788"/>
            <a:ext cx="45085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Patachou - Le bricoleur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65500"/>
            <a:ext cx="428625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Les frères Jacques - La Marie-Joseph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584575"/>
            <a:ext cx="4286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Line Renaud - Ma p'tite folie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Annie Cordy - Les trois bandits de Napoli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Philippe Clay - Le noyé assassiné.wav"/>
            </a:hlinkClick>
          </p:cNvPr>
          <p:cNvPicPr>
            <a:picLocks noChangeAspect="1" noChangeArrowheads="1"/>
          </p:cNvPicPr>
          <p:nvPr/>
        </p:nvPicPr>
        <p:blipFill>
          <a:blip r:embed="rId6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286250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Jean Bretonnière - Moi, moi.wav"/>
            </a:hlinkClick>
          </p:cNvPr>
          <p:cNvPicPr>
            <a:picLocks noChangeAspect="1" noChangeArrowheads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4514850"/>
            <a:ext cx="407987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Charles Trenet - La folle complainte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Jacques Pills &amp; Edith Piaf - Ca gueule ça Madame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40300"/>
            <a:ext cx="430213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Edith Piaf - Padam padam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3" y="4246563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Georges Brassens - Le gorille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888" y="2886075"/>
            <a:ext cx="371475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61" descr="D:\NUMEROS JUKEBOX NOIR\22 (FILEminimizer).jpg">
            <a:hlinkClick r:id="" action="ppaction://noaction" highlightClick="1">
              <a:snd r:embed="rId77" name="22. Georges Brassens - Corne d'auroch.wav"/>
            </a:hlinkClick>
          </p:cNvPr>
          <p:cNvPicPr>
            <a:picLocks noChangeAspect="1" noChangeArrowheads="1"/>
          </p:cNvPicPr>
          <p:nvPr/>
        </p:nvPicPr>
        <p:blipFill>
          <a:blip r:embed="rId7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2886075"/>
            <a:ext cx="368300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2" descr="D:\NUMEROS JUKEBOX NOIR\23 (FILEminimizer).jpg">
            <a:hlinkClick r:id="" action="ppaction://noaction" highlightClick="1">
              <a:snd r:embed="rId79" name="23. Georges Brassens - L'hécatombe.wav"/>
            </a:hlinkClick>
          </p:cNvPr>
          <p:cNvPicPr>
            <a:picLocks noChangeAspect="1" noChangeArrowheads="1"/>
          </p:cNvPicPr>
          <p:nvPr/>
        </p:nvPicPr>
        <p:blipFill>
          <a:blip r:embed="rId8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2150" y="2886075"/>
            <a:ext cx="37306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69" descr="C:\Users\Jclaude\Desktop\Image1.png"/>
          <p:cNvPicPr>
            <a:picLocks noChangeAspect="1" noChangeArrowheads="1"/>
          </p:cNvPicPr>
          <p:nvPr/>
        </p:nvPicPr>
        <p:blipFill>
          <a:blip r:embed="rId8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41950"/>
            <a:ext cx="6588125" cy="1649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2" descr="C:\Users\christelle\Desktop\Image1.png"/>
          <p:cNvPicPr>
            <a:picLocks noChangeAspect="1" noChangeArrowheads="1"/>
          </p:cNvPicPr>
          <p:nvPr/>
        </p:nvPicPr>
        <p:blipFill>
          <a:blip r:embed="rId84">
            <a:duotone>
              <a:prstClr val="black"/>
              <a:srgbClr val="FFC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5088" y="5346700"/>
            <a:ext cx="1203325" cy="1039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7463" y="5940425"/>
            <a:ext cx="892175" cy="230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Picture 3" descr="C:\Users\christelle\Desktop\Image2.png"/>
          <p:cNvPicPr>
            <a:picLocks noChangeAspect="1" noChangeArrowheads="1"/>
          </p:cNvPicPr>
          <p:nvPr/>
        </p:nvPicPr>
        <p:blipFill>
          <a:blip r:embed="rId8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77135">
            <a:off x="3259138" y="5876925"/>
            <a:ext cx="2555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6" name="Picture 11" descr="C:\Users\JC\Desktop\Anthologie de la chanson Française enregistrée Coffret 2-Wawacity.ec\Anthologie de la chanson Française enregistrée  Cd 03\Anthologie de la chanson Française enregistré  Cd3.jpg"/>
          <p:cNvPicPr>
            <a:picLocks noChangeAspect="1" noChangeArrowheads="1"/>
          </p:cNvPicPr>
          <p:nvPr/>
        </p:nvPicPr>
        <p:blipFill>
          <a:blip r:embed="rId8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1574800"/>
            <a:ext cx="1385887" cy="1385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87488"/>
            <a:ext cx="1517650" cy="1535112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68" name="Picture 63" descr="D:\NUMEROS JUKEBOX NOIR\24 (FILEminimizer).jpg">
            <a:hlinkClick r:id="" action="ppaction://noaction" highlightClick="1">
              <a:snd r:embed="rId87" name="24. Georges Brassens - La chasse aux papillons.wav"/>
            </a:hlinkClick>
          </p:cNvPr>
          <p:cNvPicPr>
            <a:picLocks noChangeAspect="1" noChangeArrowheads="1"/>
          </p:cNvPicPr>
          <p:nvPr/>
        </p:nvPicPr>
        <p:blipFill>
          <a:blip r:embed="rId8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7275" y="2886075"/>
            <a:ext cx="361950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64" descr="C:\Users\Solenn\Desktop\111.jpg"/>
          <p:cNvPicPr>
            <a:picLocks noChangeAspect="1" noChangeArrowheads="1"/>
          </p:cNvPicPr>
          <p:nvPr/>
        </p:nvPicPr>
        <p:blipFill>
          <a:blip r:embed="rId8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9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269</Words>
  <Application>Microsoft Office PowerPoint</Application>
  <PresentationFormat>Affichage à l'écran (4:3)</PresentationFormat>
  <Paragraphs>27</Paragraphs>
  <Slides>3</Slides>
  <Notes>3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2025-01-18T10:37:18Z</dcterms:modified>
</cp:coreProperties>
</file>