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v9TumQBuZn9knhj4gGdZA==" hashData="wDsB9VzuUUmqgQZEhICUPUFxe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70"/>
    <a:srgbClr val="002E5C"/>
    <a:srgbClr val="004386"/>
    <a:srgbClr val="F73563"/>
    <a:srgbClr val="FF69D8"/>
    <a:srgbClr val="ED4D68"/>
    <a:srgbClr val="25FFFF"/>
    <a:srgbClr val="9E00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260" autoAdjust="0"/>
    <p:restoredTop sz="94660" autoAdjust="0"/>
  </p:normalViewPr>
  <p:slideViewPr>
    <p:cSldViewPr>
      <p:cViewPr>
        <p:scale>
          <a:sx n="73" d="100"/>
          <a:sy n="73" d="100"/>
        </p:scale>
        <p:origin x="-1368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445D98-5195-40E6-9EC1-9D02DD9DC158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D6A713-5EB0-4E7F-8447-D69325D34C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1304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491958-68FB-43FB-AF83-8441F950709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56A4D5-BDBF-43AB-8A79-4F12E9E1C88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FA6D9A-BC2A-4519-9E91-6EF49D53A82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BB8AE-77A6-41A3-AD49-3EF11B2A95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732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13E0D-EA58-4E1F-9CF2-5CB6EBEF0D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589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14FEF-413A-442A-A0B9-E2AD452A05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1614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92B99-2CAD-4113-9975-A11EFD8A91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7351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BDD98-C184-4E12-9513-FE8B206B45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2455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4F6F9-2F9D-4611-BD09-2F0043A434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0335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237EA-7B54-4472-A7ED-BEB488B14F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1654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821A3-6B0B-47F4-AA55-7EAE86E50A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1290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F9A24-0F8B-4E3E-BD3B-7BB9F2351B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4474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1C1B5-43B7-42E3-8C03-C8C4FE462A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747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924F3-30F5-4877-B5D3-CC7CA43132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2508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rgbClr val="FF0000"/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C0000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09850C-4E59-45FC-98FC-781E883B71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microsoft.com/office/2007/relationships/hdphoto" Target="../media/hdphoto4.wdp"/><Relationship Id="rId26" Type="http://schemas.openxmlformats.org/officeDocument/2006/relationships/image" Target="../media/image25.png"/><Relationship Id="rId39" Type="http://schemas.openxmlformats.org/officeDocument/2006/relationships/image" Target="../media/image32.jpeg"/><Relationship Id="rId21" Type="http://schemas.openxmlformats.org/officeDocument/2006/relationships/image" Target="../media/image22.png"/><Relationship Id="rId34" Type="http://schemas.openxmlformats.org/officeDocument/2006/relationships/audio" Target="../media/audio3.wav"/><Relationship Id="rId42" Type="http://schemas.openxmlformats.org/officeDocument/2006/relationships/audio" Target="../media/audio7.wav"/><Relationship Id="rId47" Type="http://schemas.openxmlformats.org/officeDocument/2006/relationships/image" Target="../media/image36.jpeg"/><Relationship Id="rId50" Type="http://schemas.openxmlformats.org/officeDocument/2006/relationships/audio" Target="../media/audio11.wav"/><Relationship Id="rId55" Type="http://schemas.openxmlformats.org/officeDocument/2006/relationships/image" Target="../media/image40.jpeg"/><Relationship Id="rId63" Type="http://schemas.openxmlformats.org/officeDocument/2006/relationships/image" Target="../media/image44.jpeg"/><Relationship Id="rId68" Type="http://schemas.openxmlformats.org/officeDocument/2006/relationships/audio" Target="../media/audio20.wav"/><Relationship Id="rId76" Type="http://schemas.openxmlformats.org/officeDocument/2006/relationships/image" Target="../media/image52.png"/><Relationship Id="rId84" Type="http://schemas.openxmlformats.org/officeDocument/2006/relationships/image" Target="../media/image57.png"/><Relationship Id="rId89" Type="http://schemas.openxmlformats.org/officeDocument/2006/relationships/image" Target="../media/image62.png"/><Relationship Id="rId7" Type="http://schemas.openxmlformats.org/officeDocument/2006/relationships/image" Target="../media/image12.gif"/><Relationship Id="rId71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microsoft.com/office/2007/relationships/hdphoto" Target="../media/hdphoto9.wdp"/><Relationship Id="rId11" Type="http://schemas.openxmlformats.org/officeDocument/2006/relationships/image" Target="../media/image16.png"/><Relationship Id="rId24" Type="http://schemas.microsoft.com/office/2007/relationships/hdphoto" Target="../media/hdphoto7.wdp"/><Relationship Id="rId32" Type="http://schemas.openxmlformats.org/officeDocument/2006/relationships/audio" Target="../media/audio2.wav"/><Relationship Id="rId37" Type="http://schemas.openxmlformats.org/officeDocument/2006/relationships/image" Target="../media/image31.jpeg"/><Relationship Id="rId40" Type="http://schemas.openxmlformats.org/officeDocument/2006/relationships/audio" Target="../media/audio6.wav"/><Relationship Id="rId45" Type="http://schemas.openxmlformats.org/officeDocument/2006/relationships/image" Target="../media/image35.jpeg"/><Relationship Id="rId53" Type="http://schemas.openxmlformats.org/officeDocument/2006/relationships/image" Target="../media/image39.jpeg"/><Relationship Id="rId58" Type="http://schemas.openxmlformats.org/officeDocument/2006/relationships/audio" Target="../media/audio15.wav"/><Relationship Id="rId66" Type="http://schemas.openxmlformats.org/officeDocument/2006/relationships/audio" Target="../media/audio19.wav"/><Relationship Id="rId74" Type="http://schemas.openxmlformats.org/officeDocument/2006/relationships/image" Target="../media/image51.png"/><Relationship Id="rId79" Type="http://schemas.openxmlformats.org/officeDocument/2006/relationships/image" Target="../media/image54.jpeg"/><Relationship Id="rId87" Type="http://schemas.openxmlformats.org/officeDocument/2006/relationships/image" Target="../media/image60.jpeg"/><Relationship Id="rId5" Type="http://schemas.microsoft.com/office/2007/relationships/hdphoto" Target="../media/hdphoto1.wdp"/><Relationship Id="rId61" Type="http://schemas.openxmlformats.org/officeDocument/2006/relationships/image" Target="../media/image43.jpeg"/><Relationship Id="rId82" Type="http://schemas.openxmlformats.org/officeDocument/2006/relationships/audio" Target="../media/audio1.wav"/><Relationship Id="rId90" Type="http://schemas.openxmlformats.org/officeDocument/2006/relationships/image" Target="../media/image63.png"/><Relationship Id="rId19" Type="http://schemas.openxmlformats.org/officeDocument/2006/relationships/image" Target="../media/image21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microsoft.com/office/2007/relationships/hdphoto" Target="../media/hdphoto8.wdp"/><Relationship Id="rId30" Type="http://schemas.openxmlformats.org/officeDocument/2006/relationships/image" Target="../media/image27.gif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audio" Target="../media/audio10.wav"/><Relationship Id="rId56" Type="http://schemas.openxmlformats.org/officeDocument/2006/relationships/audio" Target="../media/audio14.wav"/><Relationship Id="rId64" Type="http://schemas.openxmlformats.org/officeDocument/2006/relationships/audio" Target="../media/audio18.wav"/><Relationship Id="rId69" Type="http://schemas.openxmlformats.org/officeDocument/2006/relationships/image" Target="../media/image47.jpeg"/><Relationship Id="rId77" Type="http://schemas.openxmlformats.org/officeDocument/2006/relationships/image" Target="../media/image53.png"/><Relationship Id="rId8" Type="http://schemas.openxmlformats.org/officeDocument/2006/relationships/image" Target="../media/image13.gif"/><Relationship Id="rId51" Type="http://schemas.openxmlformats.org/officeDocument/2006/relationships/image" Target="../media/image38.jpeg"/><Relationship Id="rId72" Type="http://schemas.openxmlformats.org/officeDocument/2006/relationships/image" Target="../media/image49.gif"/><Relationship Id="rId80" Type="http://schemas.openxmlformats.org/officeDocument/2006/relationships/audio" Target="../media/audio23.wav"/><Relationship Id="rId85" Type="http://schemas.openxmlformats.org/officeDocument/2006/relationships/image" Target="../media/image58.png"/><Relationship Id="rId3" Type="http://schemas.openxmlformats.org/officeDocument/2006/relationships/image" Target="../media/image9.png"/><Relationship Id="rId12" Type="http://schemas.openxmlformats.org/officeDocument/2006/relationships/image" Target="../media/image17.png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29.jpeg"/><Relationship Id="rId38" Type="http://schemas.openxmlformats.org/officeDocument/2006/relationships/audio" Target="../media/audio5.wav"/><Relationship Id="rId46" Type="http://schemas.openxmlformats.org/officeDocument/2006/relationships/audio" Target="../media/audio9.wav"/><Relationship Id="rId59" Type="http://schemas.openxmlformats.org/officeDocument/2006/relationships/image" Target="../media/image42.jpeg"/><Relationship Id="rId67" Type="http://schemas.openxmlformats.org/officeDocument/2006/relationships/image" Target="../media/image46.jpeg"/><Relationship Id="rId20" Type="http://schemas.microsoft.com/office/2007/relationships/hdphoto" Target="../media/hdphoto5.wdp"/><Relationship Id="rId41" Type="http://schemas.openxmlformats.org/officeDocument/2006/relationships/image" Target="../media/image33.jpeg"/><Relationship Id="rId54" Type="http://schemas.openxmlformats.org/officeDocument/2006/relationships/audio" Target="../media/audio13.wav"/><Relationship Id="rId62" Type="http://schemas.openxmlformats.org/officeDocument/2006/relationships/audio" Target="../media/audio17.wav"/><Relationship Id="rId70" Type="http://schemas.openxmlformats.org/officeDocument/2006/relationships/audio" Target="../media/audio21.wav"/><Relationship Id="rId75" Type="http://schemas.openxmlformats.org/officeDocument/2006/relationships/image" Target="../media/image4.gif"/><Relationship Id="rId83" Type="http://schemas.openxmlformats.org/officeDocument/2006/relationships/image" Target="../media/image56.jpeg"/><Relationship Id="rId88" Type="http://schemas.openxmlformats.org/officeDocument/2006/relationships/image" Target="../media/image61.png"/><Relationship Id="rId91" Type="http://schemas.openxmlformats.org/officeDocument/2006/relationships/image" Target="../media/image6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5" Type="http://schemas.openxmlformats.org/officeDocument/2006/relationships/image" Target="../media/image19.png"/><Relationship Id="rId23" Type="http://schemas.openxmlformats.org/officeDocument/2006/relationships/image" Target="../media/image23.png"/><Relationship Id="rId28" Type="http://schemas.openxmlformats.org/officeDocument/2006/relationships/image" Target="../media/image26.png"/><Relationship Id="rId36" Type="http://schemas.openxmlformats.org/officeDocument/2006/relationships/audio" Target="../media/audio4.wav"/><Relationship Id="rId49" Type="http://schemas.openxmlformats.org/officeDocument/2006/relationships/image" Target="../media/image37.jpeg"/><Relationship Id="rId57" Type="http://schemas.openxmlformats.org/officeDocument/2006/relationships/image" Target="../media/image41.jpeg"/><Relationship Id="rId10" Type="http://schemas.openxmlformats.org/officeDocument/2006/relationships/image" Target="../media/image15.gif"/><Relationship Id="rId31" Type="http://schemas.openxmlformats.org/officeDocument/2006/relationships/image" Target="../media/image28.jpeg"/><Relationship Id="rId44" Type="http://schemas.openxmlformats.org/officeDocument/2006/relationships/audio" Target="../media/audio8.wav"/><Relationship Id="rId52" Type="http://schemas.openxmlformats.org/officeDocument/2006/relationships/audio" Target="../media/audio12.wav"/><Relationship Id="rId60" Type="http://schemas.openxmlformats.org/officeDocument/2006/relationships/audio" Target="../media/audio16.wav"/><Relationship Id="rId65" Type="http://schemas.openxmlformats.org/officeDocument/2006/relationships/image" Target="../media/image45.jpeg"/><Relationship Id="rId73" Type="http://schemas.openxmlformats.org/officeDocument/2006/relationships/image" Target="../media/image50.png"/><Relationship Id="rId78" Type="http://schemas.openxmlformats.org/officeDocument/2006/relationships/audio" Target="../media/audio22.wav"/><Relationship Id="rId81" Type="http://schemas.openxmlformats.org/officeDocument/2006/relationships/image" Target="../media/image55.jpeg"/><Relationship Id="rId86" Type="http://schemas.openxmlformats.org/officeDocument/2006/relationships/image" Target="../media/image59.png"/><Relationship Id="rId4" Type="http://schemas.openxmlformats.org/officeDocument/2006/relationships/image" Target="../media/image10.png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3Yv484.wav">
            <a:hlinkClick r:id="" action="ppaction://media"/>
          </p:cNvPr>
          <p:cNvPicPr>
            <a:picLocks noRot="1" noChangeAspect="1"/>
          </p:cNvPicPr>
          <p:nvPr>
            <a:wavAudioFile r:embed="rId1" name="23Yves Montand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8" descr="C:\Users\JC\Desktop\aaaaa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\Desktop\bbbbbbbccccc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7562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\Desktop\Anthologie de la chanson Française enregistrée Coffret 2-Wawacity.ec\Anthologie de la chanson Française enregistrée  Cd 02\Anthologie de la chanson Française enregistré  Cd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1975"/>
            <a:ext cx="3119438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C:\Users\JC\Desktop\aaaaa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908175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79613" y="1658938"/>
            <a:ext cx="532765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Andrex - Prète Moi Ton Tonneau [02:44]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Arletty - Deux Sous D'iviolettes [02:45]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Arnaud Michèle - L'iles Saint Louis [02:49]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Trenet Charles - Ame Des Poètes [02:44]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Claveau André - Petite Diligence ( La ) [03:16]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Dutailly Jacques - Boucle Blonde ( une ) [03:14]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Giraud Yvette - Aimer Comme Je T'Aime [03:08]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Greco Juliette - Je Hais Les Dimanches [03:13]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Piaf Edith - Hymne A L'Amour [03:26]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Jeanmaire Renée - Croqueuse De Diamants ( La ) [02:29]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Jeunesse Lucien - Tu Nr Peux Pas Te Figurer [03:02]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Lebas Renée - Tire L'Aiguille [02:59]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Margy Lina - Carabinière De Castille ( les ) [02:21]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Mariano Luis - México [03:34]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Marie-José - Mon Impossible Amour [03:17]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Micheyl Mick - Un Gamin De Paris [02:35]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Montand Yves - Grands Boulevards ( les ) [02:32]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Patrice Et Mario - Montagnes D'Italie [03:23]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Piaf Edith - A L'Enseigne De La File Sans Coeur [03:27]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Rossi Tino - Chérie Soit Fidèle [03:08]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Salvador Henri - Loup La Biche Et Le Chevalier ( Le ) [02:26]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Trenet Charles - Voyage Au Canada [03:00]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Montand Yves - Demoiselle Sur Une Balancoire ( une ) [03:18]</a:t>
            </a:r>
          </a:p>
          <a:p>
            <a:pPr algn="ctr" eaLnBrk="1" hangingPunct="1"/>
            <a:endParaRPr lang="fr-FR" sz="10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4677868"/>
            <a:ext cx="920750" cy="122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2" name="1Andrex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4" name="2Arletty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6" name="3Arnaud Michèl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8" name="4Charles Trenet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40" name="5Claveau André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2" name="6Dutailly Jacqu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4" name="7Giraud Yvett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6" name="8Greco Juliett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8" name="9Hedith Piaf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50" name="10Jeanmaire René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2" name="11Jeunesse Lucie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4" name="12Lebas René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6" name="13Margy Lina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8" name="14Mariano Lui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60" name="15Marie-José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2" name="16Micheyl Mick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4" name="17Montand Yve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6" name="18Patrice Et Mario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8" name="19Piaf Edith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70" name="20Rossi Tino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8" name="21Salvador Henri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80" name="22Trenet Charles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1306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2" name="23Yves Montands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90988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1" descr="C:\Users\JC\Desktop\Anthologie de la chanson Française enregistrée Coffret 2-Wawacity.ec\Anthologie de la chanson Française enregistrée  Cd 02\Anthologie de la chanson Française enregistré  Cd2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688" y="1574800"/>
            <a:ext cx="1362075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Image1.png"/>
          <p:cNvPicPr>
            <a:picLocks noChangeAspect="1" noChangeArrowheads="1"/>
          </p:cNvPicPr>
          <p:nvPr/>
        </p:nvPicPr>
        <p:blipFill>
          <a:blip r:embed="rId88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Image 10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3" descr="C:\Users\christelle\Desktop\Image2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4" descr="C:\Users\Solenn\Desktop\111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2025-01-18T10:32:03Z</dcterms:modified>
</cp:coreProperties>
</file>