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0" r:id="rId18"/>
    <p:sldId id="271" r:id="rId19"/>
    <p:sldId id="272" r:id="rId20"/>
    <p:sldId id="273" r:id="rId21"/>
    <p:sldId id="278" r:id="rId22"/>
    <p:sldId id="274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305" r:id="rId34"/>
    <p:sldId id="288" r:id="rId35"/>
    <p:sldId id="289" r:id="rId36"/>
    <p:sldId id="290" r:id="rId37"/>
    <p:sldId id="291" r:id="rId38"/>
    <p:sldId id="296" r:id="rId39"/>
    <p:sldId id="292" r:id="rId40"/>
    <p:sldId id="293" r:id="rId41"/>
    <p:sldId id="294" r:id="rId42"/>
    <p:sldId id="295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6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02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432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594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782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514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817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718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33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838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202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7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03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423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749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278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62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946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31F3AFE-D71E-4178-8B3B-97F7CF94FF20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BC61696-473F-4B63-A365-21C36BC2D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27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89" y="1454803"/>
            <a:ext cx="5010150" cy="4943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1259" y="605118"/>
            <a:ext cx="90152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HUMOUR EN VRAC N°192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36" y="4493716"/>
            <a:ext cx="17811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22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  <p:sndAc>
          <p:stSnd loop="1">
            <p:snd r:embed="rId2" name="Benny Hill.wav"/>
          </p:stSnd>
        </p:sndAc>
      </p:transition>
    </mc:Choice>
    <mc:Fallback>
      <p:transition spd="slow">
        <p:fade/>
        <p:sndAc>
          <p:stSnd loop="1">
            <p:snd r:embed="rId2" name="Benny Hi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1" y="445744"/>
            <a:ext cx="4507888" cy="59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6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26" y="439988"/>
            <a:ext cx="5907024" cy="59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27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80" y="537882"/>
            <a:ext cx="5908163" cy="57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90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185737"/>
            <a:ext cx="50101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4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200025"/>
            <a:ext cx="50101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40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381000"/>
            <a:ext cx="49911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2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381000"/>
            <a:ext cx="48196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15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21" y="-295835"/>
            <a:ext cx="8076176" cy="72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09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2" y="381000"/>
            <a:ext cx="48672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52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12" y="443754"/>
            <a:ext cx="5934634" cy="59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39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7" y="0"/>
            <a:ext cx="5000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3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7" y="381000"/>
            <a:ext cx="47720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61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9" y="542221"/>
            <a:ext cx="7740765" cy="57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35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49" y="349624"/>
            <a:ext cx="6078070" cy="60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1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980" y="497541"/>
            <a:ext cx="54621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5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190500"/>
            <a:ext cx="44005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19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381000"/>
            <a:ext cx="48387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2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80" y="0"/>
            <a:ext cx="9200228" cy="72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12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31" y="0"/>
            <a:ext cx="50101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82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-1048870"/>
            <a:ext cx="10151898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93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46" y="524436"/>
            <a:ext cx="7192982" cy="60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64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4" y="-201706"/>
            <a:ext cx="7490012" cy="74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04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619125"/>
            <a:ext cx="48482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97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81000"/>
            <a:ext cx="4953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51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09637"/>
            <a:ext cx="68580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93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2" y="803462"/>
            <a:ext cx="9646584" cy="64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87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91" y="739588"/>
            <a:ext cx="8438939" cy="52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9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27" y="0"/>
            <a:ext cx="7522364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94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95" y="551329"/>
            <a:ext cx="6906410" cy="57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54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381000"/>
            <a:ext cx="573024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28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45" y="322729"/>
            <a:ext cx="5589170" cy="62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4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96" y="443753"/>
            <a:ext cx="7458706" cy="62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0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35" y="819275"/>
            <a:ext cx="7642412" cy="539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75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85725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92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7" y="245359"/>
            <a:ext cx="8861611" cy="61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39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12" y="530077"/>
            <a:ext cx="6013964" cy="591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23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03" y="820271"/>
            <a:ext cx="5481807" cy="53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96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84" y="524434"/>
            <a:ext cx="6017663" cy="59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07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89" y="381000"/>
            <a:ext cx="6483275" cy="81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90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05" y="154513"/>
            <a:ext cx="3989854" cy="61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0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51" y="564776"/>
            <a:ext cx="7394849" cy="534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4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-1653989"/>
            <a:ext cx="9211235" cy="92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27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409575"/>
            <a:ext cx="50101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62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18" y="376518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98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11" y="460034"/>
            <a:ext cx="6335818" cy="59570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44" y="5067300"/>
            <a:ext cx="1333500" cy="952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20" y="5349446"/>
            <a:ext cx="1695120" cy="95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9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1000"/>
            <a:ext cx="4876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82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44" y="699247"/>
            <a:ext cx="5839463" cy="57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59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54" y="591672"/>
            <a:ext cx="5798105" cy="58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28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3" y="564777"/>
            <a:ext cx="5719566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10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</TotalTime>
  <Words>4</Words>
  <Application>Microsoft Office PowerPoint</Application>
  <PresentationFormat>Grand écran</PresentationFormat>
  <Paragraphs>1</Paragraphs>
  <Slides>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4" baseType="lpstr">
      <vt:lpstr>Arial</vt:lpstr>
      <vt:lpstr>Century Gothic</vt:lpstr>
      <vt:lpstr>Wingdings 3</vt:lpstr>
      <vt:lpstr>Direction 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Humour en vrac N°192</dc:title>
  <dc:creator>Perroqut34740</dc:creator>
  <cp:lastModifiedBy>user</cp:lastModifiedBy>
  <cp:revision>6</cp:revision>
  <dcterms:created xsi:type="dcterms:W3CDTF">2026-02-14T08:40:13Z</dcterms:created>
  <dcterms:modified xsi:type="dcterms:W3CDTF">2026-02-14T09:55:48Z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