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3" r:id="rId9"/>
    <p:sldId id="269" r:id="rId10"/>
    <p:sldId id="264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82" r:id="rId27"/>
    <p:sldId id="283" r:id="rId28"/>
    <p:sldId id="284" r:id="rId29"/>
    <p:sldId id="286" r:id="rId30"/>
    <p:sldId id="287" r:id="rId31"/>
    <p:sldId id="288" r:id="rId32"/>
    <p:sldId id="289" r:id="rId33"/>
    <p:sldId id="290" r:id="rId34"/>
    <p:sldId id="291" r:id="rId35"/>
    <p:sldId id="298" r:id="rId36"/>
    <p:sldId id="297" r:id="rId37"/>
    <p:sldId id="296" r:id="rId38"/>
    <p:sldId id="295" r:id="rId39"/>
    <p:sldId id="294" r:id="rId40"/>
    <p:sldId id="293" r:id="rId41"/>
    <p:sldId id="292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497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046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882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66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076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689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218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057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756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962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33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111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73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813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909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501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63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C729F75-C6A5-4985-8C55-F1AD49202C02}" type="datetimeFigureOut">
              <a:rPr lang="fr-FR" smtClean="0"/>
              <a:t>11/02/2026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CE50F03-73E7-4F5A-855D-C5523FEA99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627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06" y="-444137"/>
            <a:ext cx="10180320" cy="8203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857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453" y="435429"/>
            <a:ext cx="5056127" cy="58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0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950" y="461554"/>
            <a:ext cx="5023757" cy="618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54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381000"/>
            <a:ext cx="48101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71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47" y="461553"/>
            <a:ext cx="5033689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05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848" y="478971"/>
            <a:ext cx="5145883" cy="599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918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967" y="505096"/>
            <a:ext cx="5774157" cy="672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483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445" y="339635"/>
            <a:ext cx="6303264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30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28" y="475338"/>
            <a:ext cx="4348809" cy="638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273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811" y="496389"/>
            <a:ext cx="5187969" cy="592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0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223" y="461554"/>
            <a:ext cx="5078566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28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646" y="478972"/>
            <a:ext cx="5489514" cy="603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45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283" y="374469"/>
            <a:ext cx="5220676" cy="607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62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510" y="339634"/>
            <a:ext cx="5166850" cy="601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386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15" y="409304"/>
            <a:ext cx="7910753" cy="651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52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409" y="444137"/>
            <a:ext cx="5041168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689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45" y="563880"/>
            <a:ext cx="48101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236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912" y="539932"/>
            <a:ext cx="7630076" cy="614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585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514" y="374469"/>
            <a:ext cx="5260640" cy="602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942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531223"/>
            <a:ext cx="4907280" cy="59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499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497" y="555171"/>
            <a:ext cx="48577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770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560" y="592183"/>
            <a:ext cx="4996292" cy="581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65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428" y="435428"/>
            <a:ext cx="6113417" cy="611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395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011" y="400594"/>
            <a:ext cx="5183279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697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07" y="461554"/>
            <a:ext cx="5880324" cy="593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801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533" y="487680"/>
            <a:ext cx="5131111" cy="5808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408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29" y="770708"/>
            <a:ext cx="5452541" cy="63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599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453" y="711245"/>
            <a:ext cx="4762500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103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461145"/>
            <a:ext cx="5010150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812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165" y="349409"/>
            <a:ext cx="5138058" cy="598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0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080" y="485503"/>
            <a:ext cx="49815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97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862" y="409303"/>
            <a:ext cx="5063606" cy="5895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99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720" y="426720"/>
            <a:ext cx="6078583" cy="607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15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85" y="452846"/>
            <a:ext cx="5003772" cy="582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00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405" y="361950"/>
            <a:ext cx="501015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46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181" y="400594"/>
            <a:ext cx="6723619" cy="599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030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786" y="339634"/>
            <a:ext cx="7106460" cy="672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20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376" y="418012"/>
            <a:ext cx="6262888" cy="632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45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120" y="452846"/>
            <a:ext cx="8278493" cy="627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840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828" y="452845"/>
            <a:ext cx="5654486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024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412" y="519411"/>
            <a:ext cx="5712823" cy="665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605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059" y="461555"/>
            <a:ext cx="6901327" cy="631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587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85" y="452845"/>
            <a:ext cx="7651128" cy="654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09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803" y="391885"/>
            <a:ext cx="5093525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979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367" y="461553"/>
            <a:ext cx="5691884" cy="662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877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748" y="1645920"/>
            <a:ext cx="6020980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84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161" y="452846"/>
            <a:ext cx="5108483" cy="594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539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790" y="217714"/>
            <a:ext cx="5302951" cy="617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32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998" y="460013"/>
            <a:ext cx="4469939" cy="595708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108" y="5213985"/>
            <a:ext cx="1047079" cy="84963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91" y="5240893"/>
            <a:ext cx="1405636" cy="795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04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eelOff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92</TotalTime>
  <Words>0</Words>
  <Application>Microsoft Office PowerPoint</Application>
  <PresentationFormat>Grand écran</PresentationFormat>
  <Paragraphs>0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N°127</dc:title>
  <dc:creator>Perroquet34740</dc:creator>
  <cp:lastModifiedBy>user</cp:lastModifiedBy>
  <cp:revision>7</cp:revision>
  <dcterms:created xsi:type="dcterms:W3CDTF">2026-02-11T12:45:39Z</dcterms:created>
  <dcterms:modified xsi:type="dcterms:W3CDTF">2026-02-11T15:32:39Z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