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emf" ContentType="image/x-emf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docProps/custom.xml" ContentType="application/vnd.openxmlformats-officedocument.custom-properties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4"/>
  </p:notesMasterIdLst>
  <p:sldIdLst>
    <p:sldId id="280" r:id="rId2"/>
    <p:sldId id="256" r:id="rId3"/>
    <p:sldId id="319" r:id="rId4"/>
    <p:sldId id="327" r:id="rId5"/>
    <p:sldId id="326" r:id="rId6"/>
    <p:sldId id="325" r:id="rId7"/>
    <p:sldId id="324" r:id="rId8"/>
    <p:sldId id="318" r:id="rId9"/>
    <p:sldId id="317" r:id="rId10"/>
    <p:sldId id="316" r:id="rId11"/>
    <p:sldId id="315" r:id="rId12"/>
    <p:sldId id="314" r:id="rId13"/>
    <p:sldId id="313" r:id="rId14"/>
    <p:sldId id="312" r:id="rId15"/>
    <p:sldId id="311" r:id="rId16"/>
    <p:sldId id="310" r:id="rId17"/>
    <p:sldId id="309" r:id="rId18"/>
    <p:sldId id="308" r:id="rId19"/>
    <p:sldId id="307" r:id="rId20"/>
    <p:sldId id="306" r:id="rId21"/>
    <p:sldId id="258" r:id="rId22"/>
    <p:sldId id="329" r:id="rId23"/>
  </p:sldIdLst>
  <p:sldSz cx="9144000" cy="5143500" type="screen16x9"/>
  <p:notesSz cx="6858000" cy="9144000"/>
  <p:defaultTextStyle>
    <a:defPPr>
      <a:defRPr lang="fr-FR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  <p:modifyVerifier cryptProviderType="rsaFull" cryptAlgorithmClass="hash" cryptAlgorithmType="typeAny" cryptAlgorithmSid="4" spinCount="100000" saltData="tkHxx5d0gZ9/nRd6DLMSfg==" hashData="cFlcgvd4obQPmrN1eO0sAgmd+KI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FF00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napVertSplitter="1" vertBarState="minimized" horzBarState="maximized">
    <p:restoredLeft sz="34539" autoAdjust="0"/>
    <p:restoredTop sz="86396" autoAdjust="0"/>
  </p:normalViewPr>
  <p:slideViewPr>
    <p:cSldViewPr snapToObjects="1" showGuides="1">
      <p:cViewPr varScale="1">
        <p:scale>
          <a:sx n="127" d="100"/>
          <a:sy n="127" d="100"/>
        </p:scale>
        <p:origin x="-102" y="-456"/>
      </p:cViewPr>
      <p:guideLst>
        <p:guide orient="horz" pos="1620"/>
        <p:guide pos="2880"/>
      </p:guideLst>
    </p:cSldViewPr>
  </p:slideViewPr>
  <p:outlineViewPr>
    <p:cViewPr>
      <p:scale>
        <a:sx n="33" d="100"/>
        <a:sy n="33" d="100"/>
      </p:scale>
      <p:origin x="246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46085125" cy="46085125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viewProps" Target="view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pPr>
              <a:defRPr/>
            </a:pPr>
            <a:endParaRPr lang="fr-CH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pPr>
              <a:defRPr/>
            </a:pPr>
            <a:fld id="{00D5F736-74CD-47FB-AA09-661933F2FF69}" type="datetimeFigureOut">
              <a:rPr lang="fr-CH"/>
              <a:pPr>
                <a:defRPr/>
              </a:pPr>
              <a:t>09.05.2014</a:t>
            </a:fld>
            <a:endParaRPr lang="fr-CH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fr-CH" noProof="0" smtClean="0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noProof="0" smtClean="0"/>
              <a:t>Cliquez pour modifier les styles du texte du masque</a:t>
            </a:r>
          </a:p>
          <a:p>
            <a:pPr lvl="1"/>
            <a:r>
              <a:rPr lang="fr-FR" noProof="0" smtClean="0"/>
              <a:t>Deuxième niveau</a:t>
            </a:r>
          </a:p>
          <a:p>
            <a:pPr lvl="2"/>
            <a:r>
              <a:rPr lang="fr-FR" noProof="0" smtClean="0"/>
              <a:t>Troisième niveau</a:t>
            </a:r>
          </a:p>
          <a:p>
            <a:pPr lvl="3"/>
            <a:r>
              <a:rPr lang="fr-FR" noProof="0" smtClean="0"/>
              <a:t>Quatrième niveau</a:t>
            </a:r>
          </a:p>
          <a:p>
            <a:pPr lvl="4"/>
            <a:r>
              <a:rPr lang="fr-FR" noProof="0" smtClean="0"/>
              <a:t>Cinquième niveau</a:t>
            </a:r>
            <a:endParaRPr lang="fr-CH" noProof="0" smtClean="0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pPr>
              <a:defRPr/>
            </a:pPr>
            <a:endParaRPr lang="fr-CH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pPr>
              <a:defRPr/>
            </a:pPr>
            <a:fld id="{B58F74DB-0A24-4535-A768-FF08E74BD6FF}" type="slidenum">
              <a:rPr lang="fr-CH"/>
              <a:pPr>
                <a:defRPr/>
              </a:pPr>
              <a:t>‹N°›</a:t>
            </a:fld>
            <a:endParaRPr lang="fr-CH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F75D7104-1CC0-4566-926B-F2D361E4C586}" type="slidenum">
              <a:rPr lang="fr-FR" altLang="fr-FR" smtClean="0"/>
              <a:pPr/>
              <a:t>22</a:t>
            </a:fld>
            <a:endParaRPr lang="fr-FR" altLang="fr-FR" smtClean="0"/>
          </a:p>
        </p:txBody>
      </p:sp>
      <p:sp>
        <p:nvSpPr>
          <p:cNvPr id="25603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5604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fr-FR" altLang="fr-FR" smtClean="0">
              <a:cs typeface="Arial" charset="0"/>
            </a:endParaRPr>
          </a:p>
        </p:txBody>
      </p:sp>
      <p:sp>
        <p:nvSpPr>
          <p:cNvPr id="25605" name="Espace réservé du numéro de diapositive 3"/>
          <p:cNvSpPr txBox="1">
            <a:spLocks noGrp="1"/>
          </p:cNvSpPr>
          <p:nvPr/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b"/>
          <a:lstStyle/>
          <a:p>
            <a:pPr algn="r"/>
            <a:fld id="{66436229-870E-4926-B36B-9726CD9AD513}" type="slidenum">
              <a:rPr lang="fr-FR" altLang="fr-FR" sz="1200">
                <a:latin typeface="Calibri" pitchFamily="34" charset="0"/>
              </a:rPr>
              <a:pPr algn="r"/>
              <a:t>22</a:t>
            </a:fld>
            <a:endParaRPr lang="fr-FR" altLang="fr-FR" sz="1200">
              <a:latin typeface="Calibri" pitchFamily="34" charset="0"/>
            </a:endParaRP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1597819"/>
            <a:ext cx="7772400" cy="1102519"/>
          </a:xfr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CH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Cliquez pour modifier le style des sous-titres du masque</a:t>
            </a:r>
            <a:endParaRPr lang="fr-CH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A364003-28FF-446D-8A35-4CE85D9C3838}" type="datetimeFigureOut">
              <a:rPr lang="fr-FR"/>
              <a:pPr>
                <a:defRPr/>
              </a:pPr>
              <a:t>09/05/2014</a:t>
            </a:fld>
            <a:endParaRPr lang="fr-CH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H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8836565-D6C5-4FB1-9F01-EA6DD1E70330}" type="slidenum">
              <a:rPr lang="fr-CH"/>
              <a:pPr>
                <a:defRPr/>
              </a:pPr>
              <a:t>‹N°›</a:t>
            </a:fld>
            <a:endParaRPr lang="fr-CH"/>
          </a:p>
        </p:txBody>
      </p:sp>
    </p:spTree>
  </p:cSld>
  <p:clrMapOvr>
    <a:masterClrMapping/>
  </p:clrMapOvr>
  <p:transition advClick="0" advTm="600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CH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CH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2B22F46-ECB2-475A-A717-FE44A3114E4F}" type="datetimeFigureOut">
              <a:rPr lang="fr-FR"/>
              <a:pPr>
                <a:defRPr/>
              </a:pPr>
              <a:t>09/05/2014</a:t>
            </a:fld>
            <a:endParaRPr lang="fr-CH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H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811328B-19BF-4CAA-A685-70F3CE741E62}" type="slidenum">
              <a:rPr lang="fr-CH"/>
              <a:pPr>
                <a:defRPr/>
              </a:pPr>
              <a:t>‹N°›</a:t>
            </a:fld>
            <a:endParaRPr lang="fr-CH"/>
          </a:p>
        </p:txBody>
      </p:sp>
    </p:spTree>
  </p:cSld>
  <p:clrMapOvr>
    <a:masterClrMapping/>
  </p:clrMapOvr>
  <p:transition advClick="0" advTm="600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 smtClean="0"/>
              <a:t>Cliquez pour modifier le style du titre</a:t>
            </a:r>
            <a:endParaRPr lang="fr-CH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3069AE1-54A7-45DB-8641-5CB3F78D9484}" type="datetimeFigureOut">
              <a:rPr lang="fr-FR"/>
              <a:pPr>
                <a:defRPr/>
              </a:pPr>
              <a:t>09/05/2014</a:t>
            </a:fld>
            <a:endParaRPr lang="fr-CH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H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8494E8C-937D-49DA-8021-D94912B8B7FB}" type="slidenum">
              <a:rPr lang="fr-CH"/>
              <a:pPr>
                <a:defRPr/>
              </a:pPr>
              <a:t>‹N°›</a:t>
            </a:fld>
            <a:endParaRPr lang="fr-CH"/>
          </a:p>
        </p:txBody>
      </p:sp>
    </p:spTree>
  </p:cSld>
  <p:clrMapOvr>
    <a:masterClrMapping/>
  </p:clrMapOvr>
  <p:transition advClick="0" advTm="600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CH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CH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CH"/>
          </a:p>
        </p:txBody>
      </p:sp>
      <p:sp>
        <p:nvSpPr>
          <p:cNvPr id="5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A5F44D6-7172-4625-B78C-73AD7C1579AD}" type="datetimeFigureOut">
              <a:rPr lang="fr-FR"/>
              <a:pPr>
                <a:defRPr/>
              </a:pPr>
              <a:t>09/05/2014</a:t>
            </a:fld>
            <a:endParaRPr lang="fr-CH"/>
          </a:p>
        </p:txBody>
      </p:sp>
      <p:sp>
        <p:nvSpPr>
          <p:cNvPr id="6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H"/>
          </a:p>
        </p:txBody>
      </p:sp>
      <p:sp>
        <p:nvSpPr>
          <p:cNvPr id="7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6A06DA3-4D9E-4419-8F13-3C5C889CF013}" type="slidenum">
              <a:rPr lang="fr-CH"/>
              <a:pPr>
                <a:defRPr/>
              </a:pPr>
              <a:t>‹N°›</a:t>
            </a:fld>
            <a:endParaRPr lang="fr-CH"/>
          </a:p>
        </p:txBody>
      </p:sp>
    </p:spTree>
  </p:cSld>
  <p:clrMapOvr>
    <a:masterClrMapping/>
  </p:clrMapOvr>
  <p:transition advClick="0" advTm="600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Cliquez pour modifier le style du titre</a:t>
            </a:r>
            <a:endParaRPr lang="fr-CH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CH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6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6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CH"/>
          </a:p>
        </p:txBody>
      </p:sp>
      <p:sp>
        <p:nvSpPr>
          <p:cNvPr id="7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3CD56A9-680B-4D53-A6BB-2AF7AC586393}" type="datetimeFigureOut">
              <a:rPr lang="fr-FR"/>
              <a:pPr>
                <a:defRPr/>
              </a:pPr>
              <a:t>09/05/2014</a:t>
            </a:fld>
            <a:endParaRPr lang="fr-CH"/>
          </a:p>
        </p:txBody>
      </p:sp>
      <p:sp>
        <p:nvSpPr>
          <p:cNvPr id="8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H"/>
          </a:p>
        </p:txBody>
      </p:sp>
      <p:sp>
        <p:nvSpPr>
          <p:cNvPr id="9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0F16776-D9D9-4174-AB98-2225B500D1F9}" type="slidenum">
              <a:rPr lang="fr-CH"/>
              <a:pPr>
                <a:defRPr/>
              </a:pPr>
              <a:t>‹N°›</a:t>
            </a:fld>
            <a:endParaRPr lang="fr-CH"/>
          </a:p>
        </p:txBody>
      </p:sp>
    </p:spTree>
  </p:cSld>
  <p:clrMapOvr>
    <a:masterClrMapping/>
  </p:clrMapOvr>
  <p:transition advClick="0" advTm="600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CH"/>
          </a:p>
        </p:txBody>
      </p:sp>
      <p:sp>
        <p:nvSpPr>
          <p:cNvPr id="3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3327323-9CB0-4D75-8D20-EB0A24E8DF4F}" type="datetimeFigureOut">
              <a:rPr lang="fr-FR"/>
              <a:pPr>
                <a:defRPr/>
              </a:pPr>
              <a:t>09/05/2014</a:t>
            </a:fld>
            <a:endParaRPr lang="fr-CH"/>
          </a:p>
        </p:txBody>
      </p:sp>
      <p:sp>
        <p:nvSpPr>
          <p:cNvPr id="4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H"/>
          </a:p>
        </p:txBody>
      </p:sp>
      <p:sp>
        <p:nvSpPr>
          <p:cNvPr id="5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DAF4D7D-66D6-47EA-BA23-AFD7B1EF14FC}" type="slidenum">
              <a:rPr lang="fr-CH"/>
              <a:pPr>
                <a:defRPr/>
              </a:pPr>
              <a:t>‹N°›</a:t>
            </a:fld>
            <a:endParaRPr lang="fr-CH"/>
          </a:p>
        </p:txBody>
      </p:sp>
    </p:spTree>
  </p:cSld>
  <p:clrMapOvr>
    <a:masterClrMapping/>
  </p:clrMapOvr>
  <p:transition advClick="0" advTm="600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33E5B75-D403-4A1B-856C-469F7D1E696E}" type="datetimeFigureOut">
              <a:rPr lang="fr-FR"/>
              <a:pPr>
                <a:defRPr/>
              </a:pPr>
              <a:t>09/05/2014</a:t>
            </a:fld>
            <a:endParaRPr lang="fr-CH"/>
          </a:p>
        </p:txBody>
      </p:sp>
      <p:sp>
        <p:nvSpPr>
          <p:cNvPr id="3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H"/>
          </a:p>
        </p:txBody>
      </p:sp>
      <p:sp>
        <p:nvSpPr>
          <p:cNvPr id="4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AA280B8-C02D-414A-9340-2E1EEB25CD7A}" type="slidenum">
              <a:rPr lang="fr-CH"/>
              <a:pPr>
                <a:defRPr/>
              </a:pPr>
              <a:t>‹N°›</a:t>
            </a:fld>
            <a:endParaRPr lang="fr-CH"/>
          </a:p>
        </p:txBody>
      </p:sp>
    </p:spTree>
  </p:cSld>
  <p:clrMapOvr>
    <a:masterClrMapping/>
  </p:clrMapOvr>
  <p:transition advClick="0" advTm="600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1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Cliquez pour modifier le style du titre</a:t>
            </a:r>
            <a:endParaRPr lang="fr-CH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CH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1" y="1076326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9B4C391-24D1-4D97-AAA0-9D9E2A61F05C}" type="datetimeFigureOut">
              <a:rPr lang="fr-FR"/>
              <a:pPr>
                <a:defRPr/>
              </a:pPr>
              <a:t>09/05/2014</a:t>
            </a:fld>
            <a:endParaRPr lang="fr-CH"/>
          </a:p>
        </p:txBody>
      </p:sp>
      <p:sp>
        <p:nvSpPr>
          <p:cNvPr id="6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H"/>
          </a:p>
        </p:txBody>
      </p:sp>
      <p:sp>
        <p:nvSpPr>
          <p:cNvPr id="7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DEAC880-F6B7-4954-AFA9-EBC32B3F4800}" type="slidenum">
              <a:rPr lang="fr-CH"/>
              <a:pPr>
                <a:defRPr/>
              </a:pPr>
              <a:t>‹N°›</a:t>
            </a:fld>
            <a:endParaRPr lang="fr-CH"/>
          </a:p>
        </p:txBody>
      </p:sp>
    </p:spTree>
  </p:cSld>
  <p:clrMapOvr>
    <a:masterClrMapping/>
  </p:clrMapOvr>
  <p:transition advClick="0" advTm="600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Cliquez pour modifier le style du titre</a:t>
            </a:r>
            <a:endParaRPr lang="fr-CH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fr-FR" noProof="0" smtClean="0"/>
              <a:t>Cliquez sur l'icône pour ajouter une image</a:t>
            </a:r>
            <a:endParaRPr lang="fr-CH" noProof="0" smtClean="0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4025503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466861E-B497-4BB9-9D42-4C6459622C86}" type="datetimeFigureOut">
              <a:rPr lang="fr-FR"/>
              <a:pPr>
                <a:defRPr/>
              </a:pPr>
              <a:t>09/05/2014</a:t>
            </a:fld>
            <a:endParaRPr lang="fr-CH"/>
          </a:p>
        </p:txBody>
      </p:sp>
      <p:sp>
        <p:nvSpPr>
          <p:cNvPr id="6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H"/>
          </a:p>
        </p:txBody>
      </p:sp>
      <p:sp>
        <p:nvSpPr>
          <p:cNvPr id="7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4292677-5845-467B-AC3E-174665ABB442}" type="slidenum">
              <a:rPr lang="fr-CH"/>
              <a:pPr>
                <a:defRPr/>
              </a:pPr>
              <a:t>‹N°›</a:t>
            </a:fld>
            <a:endParaRPr lang="fr-CH"/>
          </a:p>
        </p:txBody>
      </p:sp>
    </p:spTree>
  </p:cSld>
  <p:clrMapOvr>
    <a:masterClrMapping/>
  </p:clrMapOvr>
  <p:transition advClick="0" advTm="600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CH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CH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33F2C43-D3D4-470D-B2C1-87964F4BB4E4}" type="datetimeFigureOut">
              <a:rPr lang="fr-FR"/>
              <a:pPr>
                <a:defRPr/>
              </a:pPr>
              <a:t>09/05/2014</a:t>
            </a:fld>
            <a:endParaRPr lang="fr-CH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H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1F4A046-ABC6-4854-8239-473126CDCCCE}" type="slidenum">
              <a:rPr lang="fr-CH"/>
              <a:pPr>
                <a:defRPr/>
              </a:pPr>
              <a:t>‹N°›</a:t>
            </a:fld>
            <a:endParaRPr lang="fr-CH"/>
          </a:p>
        </p:txBody>
      </p:sp>
    </p:spTree>
  </p:cSld>
  <p:clrMapOvr>
    <a:masterClrMapping/>
  </p:clrMapOvr>
  <p:transition advClick="0" advTm="600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205979"/>
            <a:ext cx="2057400" cy="4388644"/>
          </a:xfrm>
        </p:spPr>
        <p:txBody>
          <a:bodyPr vert="eaVert"/>
          <a:lstStyle/>
          <a:p>
            <a:r>
              <a:rPr lang="fr-FR" smtClean="0"/>
              <a:t>Cliquez pour modifier le style du titre</a:t>
            </a:r>
            <a:endParaRPr lang="fr-CH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205979"/>
            <a:ext cx="6019800" cy="4388644"/>
          </a:xfr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CH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6182997-AD11-4523-96AE-53FCE2FA1F36}" type="datetimeFigureOut">
              <a:rPr lang="fr-FR"/>
              <a:pPr>
                <a:defRPr/>
              </a:pPr>
              <a:t>09/05/2014</a:t>
            </a:fld>
            <a:endParaRPr lang="fr-CH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H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C78B919-A926-4AC3-A350-9CDFD2162256}" type="slidenum">
              <a:rPr lang="fr-CH"/>
              <a:pPr>
                <a:defRPr/>
              </a:pPr>
              <a:t>‹N°›</a:t>
            </a:fld>
            <a:endParaRPr lang="fr-CH"/>
          </a:p>
        </p:txBody>
      </p:sp>
    </p:spTree>
  </p:cSld>
  <p:clrMapOvr>
    <a:masterClrMapping/>
  </p:clrMapOvr>
  <p:transition advClick="0" advTm="6000"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Espace réservé du titre 1"/>
          <p:cNvSpPr>
            <a:spLocks noGrp="1"/>
          </p:cNvSpPr>
          <p:nvPr>
            <p:ph type="title"/>
          </p:nvPr>
        </p:nvSpPr>
        <p:spPr bwMode="auto">
          <a:xfrm>
            <a:off x="457200" y="206375"/>
            <a:ext cx="8229600" cy="857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fr-FR" smtClean="0"/>
              <a:t>Cliquez pour modifier le style du titre</a:t>
            </a:r>
            <a:endParaRPr lang="fr-CH" smtClean="0"/>
          </a:p>
        </p:txBody>
      </p:sp>
      <p:sp>
        <p:nvSpPr>
          <p:cNvPr id="1027" name="Espace réservé du texte 2"/>
          <p:cNvSpPr>
            <a:spLocks noGrp="1"/>
          </p:cNvSpPr>
          <p:nvPr>
            <p:ph type="body" idx="1"/>
          </p:nvPr>
        </p:nvSpPr>
        <p:spPr bwMode="auto">
          <a:xfrm>
            <a:off x="457200" y="1200150"/>
            <a:ext cx="8229600" cy="3394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CH" smtClean="0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457200" y="4767263"/>
            <a:ext cx="2133600" cy="274637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4AD46917-ED2D-4664-9B05-FB201282AD54}" type="datetimeFigureOut">
              <a:rPr lang="fr-FR"/>
              <a:pPr>
                <a:defRPr/>
              </a:pPr>
              <a:t>09/05/2014</a:t>
            </a:fld>
            <a:endParaRPr lang="fr-CH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3124200" y="4767263"/>
            <a:ext cx="2895600" cy="274637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fr-CH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6553200" y="4767263"/>
            <a:ext cx="2133600" cy="274637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88A5BCC4-C1EB-4B87-A1E1-E859CCDC320B}" type="slidenum">
              <a:rPr lang="fr-CH"/>
              <a:pPr>
                <a:defRPr/>
              </a:pPr>
              <a:t>‹N°›</a:t>
            </a:fld>
            <a:endParaRPr lang="fr-CH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advClick="0" advTm="6000"/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em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.emf"/><Relationship Id="rId4" Type="http://schemas.openxmlformats.org/officeDocument/2006/relationships/image" Target="../media/image2.emf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eg"/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eg"/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jpeg"/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jpeg"/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jpeg"/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jpeg"/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jpeg"/><Relationship Id="rId7" Type="http://schemas.openxmlformats.org/officeDocument/2006/relationships/hyperlink" Target="http://ppsmania.fr/" TargetMode="Externa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2.jpeg"/><Relationship Id="rId5" Type="http://schemas.openxmlformats.org/officeDocument/2006/relationships/hyperlink" Target="http://ppsmania.net/" TargetMode="External"/><Relationship Id="rId4" Type="http://schemas.openxmlformats.org/officeDocument/2006/relationships/image" Target="../media/image41.gi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Image 1" descr="Cercle.emf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349625" y="1681163"/>
            <a:ext cx="2444750" cy="1781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Image 2" descr="Défilement.emf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752850" y="0"/>
            <a:ext cx="1638300" cy="6064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" name="Image 3" descr="Automatique.emf"/>
          <p:cNvPicPr>
            <a:picLocks noChangeAspect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622675" y="4500563"/>
            <a:ext cx="1898650" cy="4873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Click="0" advTm="3000">
    <p:sndAc>
      <p:stSnd>
        <p:snd r:embed="rId2" name="Edvin Marton - TOSCA FANTASY +_!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.06314 L 0 0.39616 " pathEditMode="relative" rAng="0" ptsTypes="AA">
                                      <p:cBhvr>
                                        <p:cTn id="6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167"/>
                                    </p:animMotion>
                                  </p:childTnLst>
                                </p:cTn>
                              </p:par>
                              <p:par>
                                <p:cTn id="7" presetID="64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-0.05736 L 0 -0.39038 " pathEditMode="relative" rAng="0" ptsTypes="AA">
                                      <p:cBhvr>
                                        <p:cTn id="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-167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540561" y="535767"/>
            <a:ext cx="6062878" cy="2215991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fr-FR" sz="13800" b="1" dirty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latin typeface="Freestyle Script" pitchFamily="66" charset="0"/>
                <a:cs typeface="Courier New" pitchFamily="49" charset="0"/>
              </a:rPr>
              <a:t>ROGIMAGE</a:t>
            </a:r>
          </a:p>
        </p:txBody>
      </p:sp>
      <p:sp>
        <p:nvSpPr>
          <p:cNvPr id="5" name="ZoneTexte 4"/>
          <p:cNvSpPr txBox="1">
            <a:spLocks noChangeArrowheads="1"/>
          </p:cNvSpPr>
          <p:nvPr/>
        </p:nvSpPr>
        <p:spPr bwMode="auto">
          <a:xfrm>
            <a:off x="0" y="2303463"/>
            <a:ext cx="9144000" cy="1016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fr-CH" sz="6000">
                <a:solidFill>
                  <a:srgbClr val="FF0000"/>
                </a:solidFill>
                <a:latin typeface="Comic Sans MS" pitchFamily="66" charset="0"/>
              </a:rPr>
              <a:t>Présente</a:t>
            </a:r>
          </a:p>
        </p:txBody>
      </p:sp>
      <p:sp>
        <p:nvSpPr>
          <p:cNvPr id="6" name="Text Box 15"/>
          <p:cNvSpPr txBox="1">
            <a:spLocks noChangeArrowheads="1"/>
          </p:cNvSpPr>
          <p:nvPr/>
        </p:nvSpPr>
        <p:spPr bwMode="auto">
          <a:xfrm>
            <a:off x="0" y="3697288"/>
            <a:ext cx="9144000" cy="784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fr-CA" b="1">
                <a:solidFill>
                  <a:schemeClr val="bg1"/>
                </a:solidFill>
                <a:latin typeface="Calibri" pitchFamily="34" charset="0"/>
              </a:rPr>
              <a:t> Aujourd’hui : </a:t>
            </a:r>
            <a:fld id="{65F1A86A-E8CD-473E-BA9C-A619DA38CF51}" type="datetime4">
              <a:rPr lang="fr-CA" b="1">
                <a:solidFill>
                  <a:schemeClr val="bg1"/>
                </a:solidFill>
                <a:latin typeface="Calibri" pitchFamily="34" charset="0"/>
              </a:rPr>
              <a:pPr algn="ctr">
                <a:spcBef>
                  <a:spcPct val="50000"/>
                </a:spcBef>
              </a:pPr>
              <a:t>9 mai 2014</a:t>
            </a:fld>
            <a:r>
              <a:rPr lang="fr-CA" b="1">
                <a:solidFill>
                  <a:schemeClr val="bg1"/>
                </a:solidFill>
                <a:latin typeface="Calibri" pitchFamily="34" charset="0"/>
              </a:rPr>
              <a:t>  </a:t>
            </a:r>
          </a:p>
          <a:p>
            <a:pPr algn="ctr">
              <a:spcBef>
                <a:spcPct val="50000"/>
              </a:spcBef>
            </a:pPr>
            <a:r>
              <a:rPr lang="fr-CA" b="1">
                <a:solidFill>
                  <a:schemeClr val="bg1"/>
                </a:solidFill>
                <a:latin typeface="Calibri" pitchFamily="34" charset="0"/>
              </a:rPr>
              <a:t> Il est exactement : </a:t>
            </a:r>
            <a:fld id="{F00C29D8-A2F7-4C20-900B-EB64336D4FDD}" type="datetime11">
              <a:rPr lang="fr-CA" b="1">
                <a:solidFill>
                  <a:schemeClr val="bg1"/>
                </a:solidFill>
                <a:latin typeface="Calibri" pitchFamily="34" charset="0"/>
              </a:rPr>
              <a:pPr algn="ctr">
                <a:spcBef>
                  <a:spcPct val="50000"/>
                </a:spcBef>
              </a:pPr>
              <a:t>11:11:37</a:t>
            </a:fld>
            <a:r>
              <a:rPr lang="fr-CA" b="1">
                <a:solidFill>
                  <a:schemeClr val="bg1"/>
                </a:solidFill>
                <a:latin typeface="Calibri" pitchFamily="34" charset="0"/>
              </a:rPr>
              <a:t> h. </a:t>
            </a:r>
          </a:p>
        </p:txBody>
      </p:sp>
    </p:spTree>
  </p:cSld>
  <p:clrMapOvr>
    <a:masterClrMapping/>
  </p:clrMapOvr>
  <p:transition advClick="0" advTm="9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1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1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2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2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3400"/>
                            </p:stCondLst>
                            <p:childTnLst>
                              <p:par>
                                <p:cTn id="12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4400"/>
                            </p:stCondLst>
                            <p:childTnLst>
                              <p:par>
                                <p:cTn id="17" presetID="23" presetClass="entr" presetSubtype="16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Image 1" descr="01aa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Image 2" descr="01.jp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Click="0" advTm="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Image 1" descr="02aa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Image 2" descr="02.jp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Click="0" advTm="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Image 1" descr="03aa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Image 2" descr="03.jp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Click="0" advTm="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Image 1" descr="04aa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Image 2" descr="04.jp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Click="0" advTm="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Image 1" descr="05aa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Image 2" descr="05.jp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Click="0" advTm="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Image 1" descr="06aa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Image 2" descr="06.jp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Click="0" advTm="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Image 1" descr="07aa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Image 2" descr="07.jp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Click="0" advTm="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Image 1" descr="08aa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Image 2" descr="08.jp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Click="0" advTm="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Image 1" descr="09aa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Image 2" descr="09.jp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Click="0" advTm="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Image 1" descr="10aa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Image 2" descr="10.jp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Click="0" advTm="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Image 1" descr="11aa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Image 2" descr="11.jp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Click="0" advTm="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Image 1" descr="12aa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Image 2" descr="12.jp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Click="0" advTm="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Image 1" descr="13aa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Image 2" descr="13.JP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Click="0" advTm="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Image 1" descr="14aa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Image 2" descr="14.jp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Click="0" advTm="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4" name="Image 1" descr="16aa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Image 2" descr="16.jp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Click="0" advTm="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8" name="Image 1" descr="17aa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Image 2" descr="17.jp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Click="0" advTm="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2" name="Image 1" descr="18aa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Image 2" descr="18.jp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Click="0" advTm="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6" name="Image 1" descr="20aa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Image 2" descr="20.jp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Click="0" advTm="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uban courbé vers le bas 5"/>
          <p:cNvSpPr/>
          <p:nvPr/>
        </p:nvSpPr>
        <p:spPr>
          <a:xfrm>
            <a:off x="1285875" y="2571750"/>
            <a:ext cx="6572250" cy="1427163"/>
          </a:xfrm>
          <a:prstGeom prst="ellipseRibbon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fr-CH"/>
          </a:p>
        </p:txBody>
      </p:sp>
      <p:sp>
        <p:nvSpPr>
          <p:cNvPr id="2" name="ZoneTexte 1"/>
          <p:cNvSpPr txBox="1">
            <a:spLocks noChangeArrowheads="1"/>
          </p:cNvSpPr>
          <p:nvPr/>
        </p:nvSpPr>
        <p:spPr bwMode="auto">
          <a:xfrm>
            <a:off x="0" y="588963"/>
            <a:ext cx="9144000" cy="708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fr-CH" sz="4000">
                <a:solidFill>
                  <a:srgbClr val="FFFF00"/>
                </a:solidFill>
              </a:rPr>
              <a:t>Musique :  TOSCA FANTASY      </a:t>
            </a:r>
          </a:p>
        </p:txBody>
      </p:sp>
      <p:sp>
        <p:nvSpPr>
          <p:cNvPr id="3" name="ZoneTexte 2"/>
          <p:cNvSpPr txBox="1">
            <a:spLocks noChangeArrowheads="1"/>
          </p:cNvSpPr>
          <p:nvPr/>
        </p:nvSpPr>
        <p:spPr bwMode="auto">
          <a:xfrm>
            <a:off x="0" y="1660525"/>
            <a:ext cx="9144000" cy="708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fr-CH" sz="4000">
                <a:solidFill>
                  <a:srgbClr val="FFFF00"/>
                </a:solidFill>
              </a:rPr>
              <a:t>Par  Edvin Marton       </a:t>
            </a:r>
          </a:p>
        </p:txBody>
      </p:sp>
      <p:sp>
        <p:nvSpPr>
          <p:cNvPr id="4" name="Rectangle 3"/>
          <p:cNvSpPr/>
          <p:nvPr/>
        </p:nvSpPr>
        <p:spPr>
          <a:xfrm>
            <a:off x="2857488" y="2531359"/>
            <a:ext cx="3429024" cy="1862048"/>
          </a:xfrm>
          <a:prstGeom prst="rect">
            <a:avLst/>
          </a:prstGeom>
          <a:noFill/>
        </p:spPr>
        <p:txBody>
          <a:bodyPr>
            <a:sp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fr-FR" sz="11500" b="1" spc="300" dirty="0">
                <a:ln w="11430"/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  <a:cs typeface="+mn-cs"/>
              </a:rPr>
              <a:t>FIN</a:t>
            </a:r>
            <a:endParaRPr lang="fr-FR" sz="9600" b="1" spc="300" dirty="0">
              <a:ln w="11430"/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itchFamily="66" charset="0"/>
              <a:cs typeface="+mn-cs"/>
            </a:endParaRPr>
          </a:p>
        </p:txBody>
      </p:sp>
      <p:sp>
        <p:nvSpPr>
          <p:cNvPr id="5" name="ZoneTexte 4"/>
          <p:cNvSpPr txBox="1">
            <a:spLocks noChangeArrowheads="1"/>
          </p:cNvSpPr>
          <p:nvPr/>
        </p:nvSpPr>
        <p:spPr bwMode="auto">
          <a:xfrm>
            <a:off x="7429500" y="4394200"/>
            <a:ext cx="1382713" cy="706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fr-CH" sz="4000">
                <a:solidFill>
                  <a:srgbClr val="FFFF00"/>
                </a:solidFill>
                <a:latin typeface="Signature" pitchFamily="2" charset="0"/>
              </a:rPr>
              <a:t>Roger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1000"/>
                            </p:stCondLst>
                            <p:childTnLst>
                              <p:par>
                                <p:cTn id="10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2000"/>
                            </p:stCondLst>
                            <p:childTnLst>
                              <p:par>
                                <p:cTn id="1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5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Rectangle 3"/>
          <p:cNvSpPr>
            <a:spLocks noGrp="1" noChangeArrowheads="1"/>
          </p:cNvSpPr>
          <p:nvPr>
            <p:ph type="body" idx="4294967295"/>
          </p:nvPr>
        </p:nvSpPr>
        <p:spPr/>
        <p:txBody>
          <a:bodyPr lIns="102306" tIns="51156" rIns="102306" bIns="51156"/>
          <a:lstStyle/>
          <a:p>
            <a:endParaRPr lang="fr-FR" altLang="fr-FR" smtClean="0"/>
          </a:p>
        </p:txBody>
      </p:sp>
      <p:pic>
        <p:nvPicPr>
          <p:cNvPr id="23555" name="Picture 7" descr="ScreenShot10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6513" y="25400"/>
            <a:ext cx="9144000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3556" name="Picture 9" descr="ligneetoile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124075" y="3868738"/>
            <a:ext cx="4902200" cy="161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3557" name="Rectangle 14"/>
          <p:cNvSpPr>
            <a:spLocks noChangeArrowheads="1"/>
          </p:cNvSpPr>
          <p:nvPr/>
        </p:nvSpPr>
        <p:spPr bwMode="auto">
          <a:xfrm rot="5400000" flipH="1">
            <a:off x="4511675" y="-4511675"/>
            <a:ext cx="120650" cy="9144000"/>
          </a:xfrm>
          <a:prstGeom prst="rect">
            <a:avLst/>
          </a:prstGeom>
          <a:solidFill>
            <a:srgbClr val="3366FF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rot="10800000" vert="eaVert" wrap="none" lIns="102306" tIns="51156" rIns="102306" bIns="51156" anchor="ctr"/>
          <a:lstStyle/>
          <a:p>
            <a:pPr defTabSz="1023938"/>
            <a:endParaRPr lang="fr-FR" altLang="fr-FR" sz="2000">
              <a:latin typeface="Calibri" pitchFamily="34" charset="0"/>
            </a:endParaRPr>
          </a:p>
        </p:txBody>
      </p:sp>
      <p:sp>
        <p:nvSpPr>
          <p:cNvPr id="23558" name="Rectangle 16"/>
          <p:cNvSpPr>
            <a:spLocks noChangeArrowheads="1"/>
          </p:cNvSpPr>
          <p:nvPr/>
        </p:nvSpPr>
        <p:spPr bwMode="auto">
          <a:xfrm rot="5400000" flipH="1">
            <a:off x="4528343" y="494507"/>
            <a:ext cx="87313" cy="9144000"/>
          </a:xfrm>
          <a:prstGeom prst="rect">
            <a:avLst/>
          </a:prstGeom>
          <a:solidFill>
            <a:srgbClr val="3366FF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rot="10800000" vert="eaVert" wrap="none" lIns="102306" tIns="51156" rIns="102306" bIns="51156" anchor="ctr"/>
          <a:lstStyle/>
          <a:p>
            <a:pPr defTabSz="1023938"/>
            <a:endParaRPr lang="fr-FR" altLang="fr-FR" sz="2000">
              <a:latin typeface="Calibri" pitchFamily="34" charset="0"/>
            </a:endParaRPr>
          </a:p>
        </p:txBody>
      </p:sp>
      <p:pic>
        <p:nvPicPr>
          <p:cNvPr id="23559" name="Image 9" descr="BanHautpageindex.jpg">
            <a:hlinkClick r:id="rId5"/>
          </p:cNvPr>
          <p:cNvPicPr>
            <a:picLocks noChangeAspect="1"/>
          </p:cNvPicPr>
          <p:nvPr/>
        </p:nvPicPr>
        <p:blipFill>
          <a:blip r:embed="rId6" cstate="print">
            <a:lum contrast="42000"/>
          </a:blip>
          <a:srcRect/>
          <a:stretch>
            <a:fillRect/>
          </a:stretch>
        </p:blipFill>
        <p:spPr bwMode="auto">
          <a:xfrm>
            <a:off x="2087563" y="2970213"/>
            <a:ext cx="5032375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7833" name="Rectangle 10"/>
          <p:cNvSpPr>
            <a:spLocks noChangeArrowheads="1"/>
          </p:cNvSpPr>
          <p:nvPr/>
        </p:nvSpPr>
        <p:spPr bwMode="auto">
          <a:xfrm>
            <a:off x="2120900" y="3379788"/>
            <a:ext cx="4902200" cy="487362"/>
          </a:xfrm>
          <a:prstGeom prst="rect">
            <a:avLst/>
          </a:prstGeom>
          <a:gradFill rotWithShape="1">
            <a:gsLst>
              <a:gs pos="0">
                <a:schemeClr val="accent1"/>
              </a:gs>
              <a:gs pos="50000">
                <a:schemeClr val="accent1">
                  <a:gamma/>
                  <a:tint val="0"/>
                  <a:invGamma/>
                </a:schemeClr>
              </a:gs>
              <a:gs pos="100000">
                <a:schemeClr val="accent1"/>
              </a:gs>
            </a:gsLst>
            <a:lin ang="5400000" scaled="1"/>
          </a:gradFill>
          <a:ln w="76200">
            <a:solidFill>
              <a:srgbClr val="66CCFF"/>
            </a:solidFill>
            <a:miter lim="800000"/>
            <a:headEnd/>
            <a:tailEnd/>
          </a:ln>
        </p:spPr>
        <p:txBody>
          <a:bodyPr lIns="102306" tIns="0" rIns="102306" bIns="0"/>
          <a:lstStyle/>
          <a:p>
            <a:pPr algn="ctr" defTabSz="1023938">
              <a:defRPr/>
            </a:pPr>
            <a:r>
              <a:rPr lang="fr-CA" sz="3000" dirty="0">
                <a:solidFill>
                  <a:srgbClr val="FF0066"/>
                </a:solidFill>
                <a:latin typeface="Calibri" pitchFamily="34" charset="0"/>
              </a:rPr>
              <a:t> </a:t>
            </a:r>
            <a:r>
              <a:rPr lang="fr-CA" sz="3300" b="1" dirty="0">
                <a:solidFill>
                  <a:srgbClr val="66CCFF"/>
                </a:solidFill>
                <a:latin typeface="Arial Rounded MT Bold" pitchFamily="34" charset="0"/>
                <a:hlinkClick r:id="rId7"/>
              </a:rPr>
              <a:t>http://ppsmania.fr</a:t>
            </a:r>
            <a:endParaRPr lang="fr-CA" sz="900" dirty="0">
              <a:solidFill>
                <a:srgbClr val="66CCFF"/>
              </a:solidFill>
              <a:latin typeface="Arial Rounded MT Bold" pitchFamily="34" charset="0"/>
            </a:endParaRPr>
          </a:p>
        </p:txBody>
      </p:sp>
      <p:sp>
        <p:nvSpPr>
          <p:cNvPr id="77834" name="Text Box 10"/>
          <p:cNvSpPr txBox="1">
            <a:spLocks noChangeArrowheads="1"/>
          </p:cNvSpPr>
          <p:nvPr/>
        </p:nvSpPr>
        <p:spPr bwMode="auto">
          <a:xfrm>
            <a:off x="0" y="4587875"/>
            <a:ext cx="9144000" cy="4413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/>
            <a:ext uri="{91240B29-F687-4F45-9708-019B960494DF}"/>
            <a:ext uri="{AF507438-7753-43E0-B8FC-AC1667EBCBE1}"/>
          </a:extLst>
        </p:spPr>
        <p:txBody>
          <a:bodyPr lIns="102306" tIns="51156" rIns="102306" bIns="51156">
            <a:spAutoFit/>
          </a:bodyPr>
          <a:lstStyle>
            <a:lvl1pPr defTabSz="1023938">
              <a:defRPr>
                <a:solidFill>
                  <a:schemeClr val="tx1"/>
                </a:solidFill>
                <a:latin typeface="Arial" charset="0"/>
              </a:defRPr>
            </a:lvl1pPr>
            <a:lvl2pPr marL="509588" indent="3175" defTabSz="1023938">
              <a:defRPr>
                <a:solidFill>
                  <a:schemeClr val="tx1"/>
                </a:solidFill>
                <a:latin typeface="Arial" charset="0"/>
              </a:defRPr>
            </a:lvl2pPr>
            <a:lvl3pPr marL="1022350" indent="1588" defTabSz="1023938">
              <a:defRPr>
                <a:solidFill>
                  <a:schemeClr val="tx1"/>
                </a:solidFill>
                <a:latin typeface="Arial" charset="0"/>
              </a:defRPr>
            </a:lvl3pPr>
            <a:lvl4pPr marL="1533525" indent="3175" defTabSz="1023938">
              <a:defRPr>
                <a:solidFill>
                  <a:schemeClr val="tx1"/>
                </a:solidFill>
                <a:latin typeface="Arial" charset="0"/>
              </a:defRPr>
            </a:lvl4pPr>
            <a:lvl5pPr marL="2046288" indent="1588" defTabSz="1023938">
              <a:defRPr>
                <a:solidFill>
                  <a:schemeClr val="tx1"/>
                </a:solidFill>
                <a:latin typeface="Arial" charset="0"/>
              </a:defRPr>
            </a:lvl5pPr>
            <a:lvl6pPr marL="2503488" indent="1588" defTabSz="1023938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60688" indent="1588" defTabSz="1023938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17888" indent="1588" defTabSz="1023938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75088" indent="1588" defTabSz="1023938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>
              <a:spcBef>
                <a:spcPct val="50000"/>
              </a:spcBef>
              <a:defRPr/>
            </a:pPr>
            <a:r>
              <a:rPr lang="fr-FR" sz="2200" b="1">
                <a:solidFill>
                  <a:srgbClr val="0000FF"/>
                </a:solidFill>
                <a:effectLst>
                  <a:outerShdw blurRad="38100" dist="38100" dir="2700000" algn="tl">
                    <a:srgbClr val="FFFFFF"/>
                  </a:outerShdw>
                </a:effectLst>
              </a:rPr>
              <a:t>Clic gauche pour arrêter</a:t>
            </a:r>
          </a:p>
        </p:txBody>
      </p:sp>
      <p:sp>
        <p:nvSpPr>
          <p:cNvPr id="77835" name="Text Box 11"/>
          <p:cNvSpPr txBox="1">
            <a:spLocks noChangeArrowheads="1"/>
          </p:cNvSpPr>
          <p:nvPr/>
        </p:nvSpPr>
        <p:spPr bwMode="auto">
          <a:xfrm>
            <a:off x="0" y="136525"/>
            <a:ext cx="9144000" cy="3857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/>
            <a:ext uri="{91240B29-F687-4F45-9708-019B960494DF}"/>
            <a:ext uri="{AF507438-7753-43E0-B8FC-AC1667EBCBE1}"/>
          </a:extLst>
        </p:spPr>
        <p:txBody>
          <a:bodyPr lIns="102306" tIns="0" rIns="102306" bIns="0">
            <a:spAutoFit/>
          </a:bodyPr>
          <a:lstStyle>
            <a:lvl1pPr defTabSz="1023938">
              <a:defRPr>
                <a:solidFill>
                  <a:schemeClr val="tx1"/>
                </a:solidFill>
                <a:latin typeface="Arial" charset="0"/>
              </a:defRPr>
            </a:lvl1pPr>
            <a:lvl2pPr marL="509588" indent="3175" defTabSz="1023938">
              <a:defRPr>
                <a:solidFill>
                  <a:schemeClr val="tx1"/>
                </a:solidFill>
                <a:latin typeface="Arial" charset="0"/>
              </a:defRPr>
            </a:lvl2pPr>
            <a:lvl3pPr marL="1022350" indent="1588" defTabSz="1023938">
              <a:defRPr>
                <a:solidFill>
                  <a:schemeClr val="tx1"/>
                </a:solidFill>
                <a:latin typeface="Arial" charset="0"/>
              </a:defRPr>
            </a:lvl3pPr>
            <a:lvl4pPr marL="1533525" indent="3175" defTabSz="1023938">
              <a:defRPr>
                <a:solidFill>
                  <a:schemeClr val="tx1"/>
                </a:solidFill>
                <a:latin typeface="Arial" charset="0"/>
              </a:defRPr>
            </a:lvl4pPr>
            <a:lvl5pPr marL="2046288" indent="1588" defTabSz="1023938">
              <a:defRPr>
                <a:solidFill>
                  <a:schemeClr val="tx1"/>
                </a:solidFill>
                <a:latin typeface="Arial" charset="0"/>
              </a:defRPr>
            </a:lvl5pPr>
            <a:lvl6pPr marL="2503488" indent="1588" defTabSz="1023938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60688" indent="1588" defTabSz="1023938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17888" indent="1588" defTabSz="1023938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75088" indent="1588" defTabSz="1023938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>
              <a:spcBef>
                <a:spcPct val="50000"/>
              </a:spcBef>
              <a:defRPr/>
            </a:pPr>
            <a:r>
              <a:rPr lang="fr-FR" sz="2100" b="1" dirty="0">
                <a:solidFill>
                  <a:srgbClr val="0000FF"/>
                </a:solidFill>
                <a:effectLst>
                  <a:outerShdw blurRad="38100" dist="38100" dir="2700000" algn="tl">
                    <a:srgbClr val="FFFFFF"/>
                  </a:outerShdw>
                </a:effectLst>
              </a:rPr>
              <a:t>Je fais partie des 200 créateurs de PPSMANIA, tous bénévoles</a:t>
            </a:r>
            <a:r>
              <a:rPr lang="fr-FR" sz="2500" b="1" dirty="0">
                <a:solidFill>
                  <a:srgbClr val="0000FF"/>
                </a:solidFill>
                <a:effectLst>
                  <a:outerShdw blurRad="38100" dist="38100" dir="2700000" algn="tl">
                    <a:srgbClr val="FFFFFF"/>
                  </a:outerShdw>
                </a:effectLst>
              </a:rPr>
              <a:t>.</a:t>
            </a:r>
          </a:p>
        </p:txBody>
      </p:sp>
      <p:sp>
        <p:nvSpPr>
          <p:cNvPr id="12" name="ZoneTexte 11"/>
          <p:cNvSpPr txBox="1"/>
          <p:nvPr/>
        </p:nvSpPr>
        <p:spPr>
          <a:xfrm>
            <a:off x="3309938" y="546100"/>
            <a:ext cx="2662237" cy="708025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/>
            </a:pPr>
            <a:r>
              <a:rPr lang="fr-CH" sz="40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Rogimage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 override="childStyle">
                                        <p:cTn id="6" dur="500" autoRev="1" fill="hold"/>
                                        <p:tgtEl>
                                          <p:spTgt spid="778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p:clrVal>
                                          <a:srgbClr val="0000FF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7" dur="500" autoRev="1" fill="hold"/>
                                        <p:tgtEl>
                                          <p:spTgt spid="778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p:clrVal>
                                          <a:srgbClr val="0000FF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8" dur="500" autoRev="1" fill="hold"/>
                                        <p:tgtEl>
                                          <p:spTgt spid="778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364 Paysages 16.9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364 Paysages 16.9</Template>
  <TotalTime>0</TotalTime>
  <Words>38</Words>
  <Application>Microsoft Office PowerPoint</Application>
  <PresentationFormat>Affichage à l'écran (16:9)</PresentationFormat>
  <Paragraphs>14</Paragraphs>
  <Slides>22</Slides>
  <Notes>1</Notes>
  <HiddenSlides>0</HiddenSlides>
  <MMClips>0</MMClips>
  <ScaleCrop>false</ScaleCrop>
  <HeadingPairs>
    <vt:vector size="6" baseType="variant">
      <vt:variant>
        <vt:lpstr>Polices utilisées</vt:lpstr>
      </vt:variant>
      <vt:variant>
        <vt:i4>5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22</vt:i4>
      </vt:variant>
    </vt:vector>
  </HeadingPairs>
  <TitlesOfParts>
    <vt:vector size="28" baseType="lpstr">
      <vt:lpstr>Arial</vt:lpstr>
      <vt:lpstr>Calibri</vt:lpstr>
      <vt:lpstr>Comic Sans MS</vt:lpstr>
      <vt:lpstr>Signature</vt:lpstr>
      <vt:lpstr>Arial Rounded MT Bold</vt:lpstr>
      <vt:lpstr>364 Paysages 16.9</vt:lpstr>
      <vt:lpstr>Diapositive 1</vt:lpstr>
      <vt:lpstr>Diapositive 2</vt:lpstr>
      <vt:lpstr>Diapositive 3</vt:lpstr>
      <vt:lpstr>Diapositive 4</vt:lpstr>
      <vt:lpstr>Diapositive 5</vt:lpstr>
      <vt:lpstr>Diapositive 6</vt:lpstr>
      <vt:lpstr>Diapositive 7</vt:lpstr>
      <vt:lpstr>Diapositive 8</vt:lpstr>
      <vt:lpstr>Diapositive 9</vt:lpstr>
      <vt:lpstr>Diapositive 10</vt:lpstr>
      <vt:lpstr>Diapositive 11</vt:lpstr>
      <vt:lpstr>Diapositive 12</vt:lpstr>
      <vt:lpstr>Diapositive 13</vt:lpstr>
      <vt:lpstr>Diapositive 14</vt:lpstr>
      <vt:lpstr>Diapositive 15</vt:lpstr>
      <vt:lpstr>Diapositive 16</vt:lpstr>
      <vt:lpstr>Diapositive 17</vt:lpstr>
      <vt:lpstr>Diapositive 18</vt:lpstr>
      <vt:lpstr>Diapositive 19</vt:lpstr>
      <vt:lpstr>Diapositive 20</vt:lpstr>
      <vt:lpstr>Diapositive 21</vt:lpstr>
      <vt:lpstr>Diapositive 22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Paysages 16.9</dc:title>
  <dc:creator>Roger</dc:creator>
  <cp:keywords>RM</cp:keywords>
  <cp:lastModifiedBy>Roger</cp:lastModifiedBy>
  <cp:revision>1</cp:revision>
  <dcterms:created xsi:type="dcterms:W3CDTF">2014-05-09T09:11:33Z</dcterms:created>
  <dcterms:modified xsi:type="dcterms:W3CDTF">2014-05-09T09:12:29Z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