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30"/>
  </p:notesMasterIdLst>
  <p:sldIdLst>
    <p:sldId id="341" r:id="rId2"/>
    <p:sldId id="345" r:id="rId3"/>
    <p:sldId id="391" r:id="rId4"/>
    <p:sldId id="356" r:id="rId5"/>
    <p:sldId id="347" r:id="rId6"/>
    <p:sldId id="357" r:id="rId7"/>
    <p:sldId id="361" r:id="rId8"/>
    <p:sldId id="392" r:id="rId9"/>
    <p:sldId id="325" r:id="rId10"/>
    <p:sldId id="258" r:id="rId11"/>
    <p:sldId id="349" r:id="rId12"/>
    <p:sldId id="348" r:id="rId13"/>
    <p:sldId id="326" r:id="rId14"/>
    <p:sldId id="339" r:id="rId15"/>
    <p:sldId id="350" r:id="rId16"/>
    <p:sldId id="260" r:id="rId17"/>
    <p:sldId id="327" r:id="rId18"/>
    <p:sldId id="351" r:id="rId19"/>
    <p:sldId id="393" r:id="rId20"/>
    <p:sldId id="352" r:id="rId21"/>
    <p:sldId id="353" r:id="rId22"/>
    <p:sldId id="340" r:id="rId23"/>
    <p:sldId id="394" r:id="rId24"/>
    <p:sldId id="354" r:id="rId25"/>
    <p:sldId id="328" r:id="rId26"/>
    <p:sldId id="273" r:id="rId27"/>
    <p:sldId id="322" r:id="rId28"/>
    <p:sldId id="329" r:id="rId29"/>
  </p:sldIdLst>
  <p:sldSz cx="9720263" cy="3600450"/>
  <p:notesSz cx="6858000" cy="9144000"/>
  <p:embeddedFontLst>
    <p:embeddedFont>
      <p:font typeface="Algerian" panose="04020705040A02060702" pitchFamily="82" charset="0"/>
      <p:regular r:id="rId31"/>
    </p:embeddedFont>
    <p:embeddedFont>
      <p:font typeface="Andy" panose="020B0604020202020204" charset="0"/>
      <p:regular r:id="rId32"/>
      <p:bold r:id="rId33"/>
    </p:embeddedFont>
    <p:embeddedFont>
      <p:font typeface="Book Antiqua" panose="02040602050305030304" pitchFamily="18" charset="0"/>
      <p:regular r:id="rId34"/>
      <p:bold r:id="rId35"/>
      <p:italic r:id="rId36"/>
      <p:boldItalic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Calibri Light" panose="020F0302020204030204" pitchFamily="34" charset="0"/>
      <p:regular r:id="rId42"/>
      <p:italic r:id="rId43"/>
    </p:embeddedFont>
    <p:embeddedFont>
      <p:font typeface="Harrington" panose="04040505050002020702" pitchFamily="82" charset="0"/>
      <p:regular r:id="rId4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NKjh1Phl0NvNWzmeE+W5A==" hashData="0+6NvVTwQmDVaUFiP1kpOVAMFMkTunwK+Z5N2j7arIav/Q7W/0/YdfIO+UH/lE+CTghTLtKAUb8fti9zIvSpo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08" autoAdjust="0"/>
    <p:restoredTop sz="94660"/>
  </p:normalViewPr>
  <p:slideViewPr>
    <p:cSldViewPr snapToGrid="0">
      <p:cViewPr>
        <p:scale>
          <a:sx n="80" d="100"/>
          <a:sy n="80" d="100"/>
        </p:scale>
        <p:origin x="476" y="5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font" Target="fonts/font13.fntdata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1pPr>
    <a:lvl2pPr marL="468334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2pPr>
    <a:lvl3pPr marL="936667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3pPr>
    <a:lvl4pPr marL="1405000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4pPr>
    <a:lvl5pPr marL="1873332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5pPr>
    <a:lvl6pPr marL="2341666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6pPr>
    <a:lvl7pPr marL="2809999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7pPr>
    <a:lvl8pPr marL="3278334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8pPr>
    <a:lvl9pPr marL="3746665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751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389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13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043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00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21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8803609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24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0653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25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31454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26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972105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821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5836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19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966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15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091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77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412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048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92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775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30/10/2025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0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g"/><Relationship Id="rId5" Type="http://schemas.openxmlformats.org/officeDocument/2006/relationships/image" Target="../media/image44.gif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2952000"/>
            <a:ext cx="3240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800" b="1" dirty="0">
                <a:solidFill>
                  <a:srgbClr val="FFFF00"/>
                </a:solidFill>
                <a:latin typeface="Andy" panose="03080602030302030203" pitchFamily="66" charset="0"/>
              </a:rPr>
              <a:t>Musique western texane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800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2160224" y="216000"/>
            <a:ext cx="5438555" cy="3384450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431800" contourW="12700" prstMaterial="legacyMatte">
              <a:bevelT w="190500" h="190500"/>
              <a:extrusionClr>
                <a:srgbClr val="FFFF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fr-FR" sz="2354" b="1" kern="10" dirty="0">
                <a:ln w="9525">
                  <a:round/>
                  <a:headEnd/>
                  <a:tailEnd/>
                </a:ln>
                <a:latin typeface="Harrington"/>
              </a:rPr>
              <a:t>Quelques  villes  du  Texas</a:t>
            </a:r>
          </a:p>
          <a:p>
            <a:pPr algn="ctr"/>
            <a:endParaRPr lang="fr-FR" sz="2354" b="1" kern="10" dirty="0">
              <a:ln w="9525">
                <a:round/>
                <a:headEnd/>
                <a:tailEnd/>
              </a:ln>
              <a:latin typeface="Harrington"/>
            </a:endParaRPr>
          </a:p>
        </p:txBody>
      </p:sp>
    </p:spTree>
    <p:extLst>
      <p:ext uri="{BB962C8B-B14F-4D97-AF65-F5344CB8AC3E}">
        <p14:creationId xmlns:p14="http://schemas.microsoft.com/office/powerpoint/2010/main" val="256141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500">
        <p:sndAc>
          <p:stSnd>
            <p:snd r:embed="rId3" name="Western-musiqueTexas.wav"/>
          </p:stSnd>
        </p:sndAc>
      </p:transition>
    </mc:Choice>
    <mc:Fallback>
      <p:transition spd="slow" advClick="0" advTm="10500">
        <p:sndAc>
          <p:stSnd>
            <p:snd r:embed="rId3" name="Western-musiqueTex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160225" y="0"/>
            <a:ext cx="5425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Andy" panose="020B0604020202020204" charset="0"/>
              </a:rPr>
              <a:t>Abilene, c</a:t>
            </a:r>
            <a:r>
              <a:rPr lang="fr-FR" sz="1400" dirty="0">
                <a:solidFill>
                  <a:schemeClr val="bg1"/>
                </a:solidFill>
                <a:latin typeface="Andy" panose="020B0604020202020204" charset="0"/>
              </a:rPr>
              <a:t>omté de Taylor</a:t>
            </a:r>
            <a:endParaRPr lang="fr-FR" sz="1400" b="1" dirty="0">
              <a:solidFill>
                <a:schemeClr val="bg1"/>
              </a:solidFill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6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4" name="Afbeelding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999" y="0"/>
            <a:ext cx="4860000" cy="3600000"/>
          </a:xfrm>
          <a:prstGeom prst="rect">
            <a:avLst/>
          </a:prstGeom>
        </p:spPr>
      </p:pic>
      <p:pic>
        <p:nvPicPr>
          <p:cNvPr id="5" name="Afbeelding 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60000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 flipH="1">
            <a:off x="3240000" y="0"/>
            <a:ext cx="2466406" cy="286674"/>
          </a:xfrm>
          <a:prstGeom prst="rect">
            <a:avLst/>
          </a:prstGeom>
          <a:noFill/>
        </p:spPr>
        <p:txBody>
          <a:bodyPr wrap="square" lIns="70542" tIns="35271" rIns="70542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Amarillo, comté de Potter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640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6" name="ZoneTexte 5"/>
          <p:cNvSpPr txBox="1"/>
          <p:nvPr/>
        </p:nvSpPr>
        <p:spPr>
          <a:xfrm>
            <a:off x="2159999" y="0"/>
            <a:ext cx="54095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20B0604020202020204" charset="0"/>
              </a:rPr>
              <a:t>Arlington, </a:t>
            </a:r>
            <a:r>
              <a:rPr lang="fr-BE" sz="1400" dirty="0">
                <a:latin typeface="Andy" panose="020B0604020202020204" charset="0"/>
              </a:rPr>
              <a:t>comté de </a:t>
            </a:r>
            <a:r>
              <a:rPr lang="fr-BE" sz="1400" dirty="0" err="1">
                <a:latin typeface="Andy" panose="020B0604020202020204" charset="0"/>
              </a:rPr>
              <a:t>Tarrant</a:t>
            </a:r>
            <a:endParaRPr lang="nl-NL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283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880000" y="0"/>
            <a:ext cx="3600000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  <a:latin typeface="Andy" panose="020B0604020202020204" charset="0"/>
              </a:rPr>
              <a:t>Austin, </a:t>
            </a:r>
            <a:r>
              <a:rPr lang="fr-FR" sz="1400" dirty="0">
                <a:solidFill>
                  <a:srgbClr val="FFFF00"/>
                </a:solidFill>
                <a:latin typeface="Andy" panose="020B0604020202020204" charset="0"/>
              </a:rPr>
              <a:t>capitale de l'état du Texas</a:t>
            </a:r>
            <a:endParaRPr lang="fr-FR" sz="1400" b="1" dirty="0">
              <a:solidFill>
                <a:srgbClr val="FFFF00"/>
              </a:solidFill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2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800000"/>
            <a:ext cx="4859997" cy="17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1" y="1"/>
            <a:ext cx="4859997" cy="17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225" y="1800000"/>
            <a:ext cx="486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060000" y="-1"/>
            <a:ext cx="3240000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BE" sz="1400" b="1" dirty="0">
                <a:latin typeface="Andy" panose="020B0604020202020204" charset="0"/>
              </a:rPr>
              <a:t>Beaumont, </a:t>
            </a:r>
            <a:r>
              <a:rPr lang="fr-FR" sz="1400" dirty="0">
                <a:latin typeface="Andy" panose="020B0604020202020204" charset="0"/>
              </a:rPr>
              <a:t>état du Texas</a:t>
            </a:r>
            <a:endParaRPr lang="fr-BE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31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6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6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6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160225" y="0"/>
            <a:ext cx="5400000" cy="307777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400" b="1" dirty="0" err="1">
                <a:latin typeface="Andy" panose="020B0604020202020204" charset="0"/>
              </a:rPr>
              <a:t>Browsville</a:t>
            </a:r>
            <a:r>
              <a:rPr lang="fr-FR" sz="1400" b="1" dirty="0">
                <a:latin typeface="Andy" panose="020B0604020202020204" charset="0"/>
              </a:rPr>
              <a:t>, </a:t>
            </a:r>
            <a:r>
              <a:rPr lang="fr-BE" sz="1400" dirty="0">
                <a:latin typeface="Andy" panose="020B0604020202020204" charset="0"/>
              </a:rPr>
              <a:t>comté de Cameron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133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1521042" y="-36474"/>
            <a:ext cx="3839588" cy="48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0542" tIns="35271" rIns="70542" bIns="35271">
            <a:spAutoFit/>
          </a:bodyPr>
          <a:lstStyle/>
          <a:p>
            <a:endParaRPr lang="nl-BE" sz="2718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470042" y="3188615"/>
            <a:ext cx="3672756" cy="392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0542" tIns="35271" rIns="70542" bIns="35271">
            <a:spAutoFit/>
          </a:bodyPr>
          <a:lstStyle/>
          <a:p>
            <a:endParaRPr lang="nl-BE" sz="209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3240000" y="0"/>
            <a:ext cx="324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rgbClr val="FFFF00"/>
                </a:solidFill>
                <a:latin typeface="Andy" panose="03080602030302030203" pitchFamily="66" charset="0"/>
              </a:rPr>
              <a:t>Corpus-Christi, </a:t>
            </a:r>
            <a:r>
              <a:rPr lang="fr-BE" sz="1400" dirty="0">
                <a:solidFill>
                  <a:srgbClr val="FFFF00"/>
                </a:solidFill>
                <a:latin typeface="Andy" panose="020B0604020202020204" charset="0"/>
              </a:rPr>
              <a:t>comté de </a:t>
            </a:r>
            <a:r>
              <a:rPr lang="fr-BE" sz="1400" dirty="0" err="1">
                <a:solidFill>
                  <a:srgbClr val="FFFF00"/>
                </a:solidFill>
                <a:latin typeface="Andy" panose="020B0604020202020204" charset="0"/>
              </a:rPr>
              <a:t>Nueces</a:t>
            </a:r>
            <a:endParaRPr lang="fr-FR" sz="1400" dirty="0">
              <a:solidFill>
                <a:srgbClr val="FFFF00"/>
              </a:solidFill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974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40000" y="0"/>
            <a:ext cx="324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Andy" panose="03080602030302030203" pitchFamily="66" charset="0"/>
              </a:rPr>
              <a:t>Dallas, conté de Dallas </a:t>
            </a:r>
          </a:p>
        </p:txBody>
      </p:sp>
    </p:spTree>
    <p:extLst>
      <p:ext uri="{BB962C8B-B14F-4D97-AF65-F5344CB8AC3E}">
        <p14:creationId xmlns:p14="http://schemas.microsoft.com/office/powerpoint/2010/main" val="99348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6" cy="3599999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6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520225" y="0"/>
            <a:ext cx="468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Denton, </a:t>
            </a:r>
            <a:r>
              <a:rPr lang="fr-FR" sz="1400" dirty="0">
                <a:latin typeface="Andy" panose="020B0604020202020204" charset="0"/>
              </a:rPr>
              <a:t>comté de Denton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89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880000" y="0"/>
            <a:ext cx="39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err="1">
                <a:solidFill>
                  <a:schemeClr val="bg1"/>
                </a:solidFill>
                <a:latin typeface="Andy" panose="03080602030302030203" pitchFamily="66" charset="0"/>
              </a:rPr>
              <a:t>Edinburg</a:t>
            </a:r>
            <a:r>
              <a:rPr lang="es-ES" sz="1400" b="1" dirty="0">
                <a:solidFill>
                  <a:schemeClr val="bg1"/>
                </a:solidFill>
                <a:latin typeface="Andy" panose="03080602030302030203" pitchFamily="66" charset="0"/>
              </a:rPr>
              <a:t>, </a:t>
            </a:r>
            <a:r>
              <a:rPr lang="fr-BE" sz="1400" dirty="0">
                <a:solidFill>
                  <a:schemeClr val="bg1"/>
                </a:solidFill>
                <a:latin typeface="Andy" panose="020B0604020202020204" charset="0"/>
              </a:rPr>
              <a:t>comté de Hidalgo</a:t>
            </a:r>
            <a:endParaRPr lang="fr-FR" sz="1400" b="1" dirty="0">
              <a:solidFill>
                <a:schemeClr val="bg1"/>
              </a:solidFill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789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928127" y="0"/>
            <a:ext cx="3960000" cy="261610"/>
          </a:xfrm>
          <a:prstGeom prst="rect">
            <a:avLst/>
          </a:prstGeom>
          <a:noFill/>
        </p:spPr>
        <p:txBody>
          <a:bodyPr wrap="square" tIns="0" rtlCol="0">
            <a:spAutoFit/>
          </a:bodyPr>
          <a:lstStyle/>
          <a:p>
            <a:pPr algn="ctr"/>
            <a:r>
              <a:rPr lang="it-IT" sz="1400" b="1" dirty="0">
                <a:latin typeface="Andy" panose="03080602030302030203" pitchFamily="66" charset="0"/>
              </a:rPr>
              <a:t>El Paso, </a:t>
            </a:r>
            <a:r>
              <a:rPr lang="fr-BE" sz="1400" dirty="0">
                <a:latin typeface="Andy" panose="020B0604020202020204" charset="0"/>
              </a:rPr>
              <a:t>comté d’El Paso </a:t>
            </a:r>
            <a:endParaRPr lang="fr-FR" sz="1400" b="1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40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270099" y="392600"/>
            <a:ext cx="184731" cy="26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141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36000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0"/>
            <a:ext cx="4859998" cy="3599999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240000" y="0"/>
            <a:ext cx="324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Andy" panose="03080602030302030203" pitchFamily="66" charset="0"/>
              </a:rPr>
              <a:t>Fort-Worth, siège du comté de Tarrant0</a:t>
            </a:r>
          </a:p>
        </p:txBody>
      </p:sp>
    </p:spTree>
    <p:extLst>
      <p:ext uri="{BB962C8B-B14F-4D97-AF65-F5344CB8AC3E}">
        <p14:creationId xmlns:p14="http://schemas.microsoft.com/office/powerpoint/2010/main" val="3117097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556000" y="0"/>
            <a:ext cx="3960587" cy="30777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400" b="1" dirty="0" err="1">
                <a:latin typeface="Andy" panose="03080602030302030203" pitchFamily="66" charset="0"/>
              </a:rPr>
              <a:t>Frisco</a:t>
            </a:r>
            <a:r>
              <a:rPr lang="fr-FR" sz="1400" b="1" dirty="0">
                <a:latin typeface="Andy" panose="03080602030302030203" pitchFamily="66" charset="0"/>
              </a:rPr>
              <a:t>, </a:t>
            </a:r>
            <a:r>
              <a:rPr lang="fr-FR" sz="1400" dirty="0">
                <a:latin typeface="Andy" panose="020B0604020202020204" charset="0"/>
              </a:rPr>
              <a:t>comtés de </a:t>
            </a:r>
            <a:r>
              <a:rPr lang="fr-FR" sz="1400" dirty="0" err="1">
                <a:latin typeface="Andy" panose="020B0604020202020204" charset="0"/>
              </a:rPr>
              <a:t>Collin</a:t>
            </a:r>
            <a:r>
              <a:rPr lang="fr-FR" sz="1400" dirty="0">
                <a:latin typeface="Andy" panose="020B0604020202020204" charset="0"/>
              </a:rPr>
              <a:t> et de Denton</a:t>
            </a:r>
          </a:p>
        </p:txBody>
      </p:sp>
    </p:spTree>
    <p:extLst>
      <p:ext uri="{BB962C8B-B14F-4D97-AF65-F5344CB8AC3E}">
        <p14:creationId xmlns:p14="http://schemas.microsoft.com/office/powerpoint/2010/main" val="215445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7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7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7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700000" y="0"/>
            <a:ext cx="43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Grand-Prairie, </a:t>
            </a:r>
            <a:r>
              <a:rPr lang="fr-FR" sz="1400" dirty="0">
                <a:latin typeface="Andy" panose="020B0604020202020204" charset="0"/>
              </a:rPr>
              <a:t>comtés de Dallas, de Ellis et de </a:t>
            </a:r>
            <a:r>
              <a:rPr lang="fr-FR" sz="1400" dirty="0" err="1">
                <a:latin typeface="Andy" panose="020B0604020202020204" charset="0"/>
              </a:rPr>
              <a:t>Tarrant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71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0" y="-1"/>
            <a:ext cx="4860000" cy="180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1800000"/>
            <a:ext cx="4860000" cy="1800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4859932" y="1800000"/>
            <a:ext cx="4860000" cy="1800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4860000" y="0"/>
            <a:ext cx="4860000" cy="18000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59"/>
          </a:p>
        </p:txBody>
      </p:sp>
      <p:sp>
        <p:nvSpPr>
          <p:cNvPr id="10" name="ZoneTexte 9"/>
          <p:cNvSpPr txBox="1"/>
          <p:nvPr/>
        </p:nvSpPr>
        <p:spPr>
          <a:xfrm>
            <a:off x="1800000" y="0"/>
            <a:ext cx="57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Houston, contés de Harris, de Fort Bend et de Montgomery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70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8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880225" y="0"/>
            <a:ext cx="39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Laredo, conté de Webb</a:t>
            </a:r>
          </a:p>
        </p:txBody>
      </p:sp>
    </p:spTree>
    <p:extLst>
      <p:ext uri="{BB962C8B-B14F-4D97-AF65-F5344CB8AC3E}">
        <p14:creationId xmlns:p14="http://schemas.microsoft.com/office/powerpoint/2010/main" val="2056126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700000" y="0"/>
            <a:ext cx="39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20B0604020202020204" charset="0"/>
              </a:rPr>
              <a:t>League City, </a:t>
            </a:r>
            <a:r>
              <a:rPr lang="fr-FR" sz="1400" dirty="0">
                <a:latin typeface="Andy" panose="020B0604020202020204" charset="0"/>
              </a:rPr>
              <a:t>comtés de Galveston  et de Harris</a:t>
            </a:r>
          </a:p>
        </p:txBody>
      </p:sp>
    </p:spTree>
    <p:extLst>
      <p:ext uri="{BB962C8B-B14F-4D97-AF65-F5344CB8AC3E}">
        <p14:creationId xmlns:p14="http://schemas.microsoft.com/office/powerpoint/2010/main" val="2145557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3960000" y="0"/>
            <a:ext cx="3286448" cy="286674"/>
          </a:xfrm>
          <a:prstGeom prst="rect">
            <a:avLst/>
          </a:prstGeom>
          <a:noFill/>
        </p:spPr>
        <p:txBody>
          <a:bodyPr wrap="square" lIns="70542" tIns="35271" rIns="70542" bIns="35271" rtlCol="0">
            <a:spAutoFit/>
          </a:bodyPr>
          <a:lstStyle/>
          <a:p>
            <a:pPr algn="ctr"/>
            <a:r>
              <a:rPr lang="fr-BE" sz="1400" dirty="0">
                <a:latin typeface="Andy" panose="03080602030302030203" pitchFamily="66" charset="0"/>
              </a:rPr>
              <a:t>Lubbock plage, </a:t>
            </a:r>
            <a:r>
              <a:rPr lang="fr-BE" sz="1400" dirty="0">
                <a:latin typeface="Andy" panose="020B0604020202020204" charset="0"/>
              </a:rPr>
              <a:t>comté de </a:t>
            </a:r>
            <a:r>
              <a:rPr lang="fr-BE" sz="1400" b="1" dirty="0">
                <a:latin typeface="Andy" panose="020B0604020202020204" charset="0"/>
              </a:rPr>
              <a:t>Lubbock</a:t>
            </a:r>
            <a:endParaRPr lang="fr-FR" sz="1400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949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2034451" y="239078"/>
            <a:ext cx="3249223" cy="4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283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530023" y="2980323"/>
            <a:ext cx="3108043" cy="3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75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2700224" y="0"/>
            <a:ext cx="43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20B0604020202020204" charset="0"/>
              </a:rPr>
              <a:t>Midland, </a:t>
            </a:r>
            <a:r>
              <a:rPr lang="fr-FR" sz="1400" dirty="0">
                <a:latin typeface="Andy" panose="020B0604020202020204" charset="0"/>
              </a:rPr>
              <a:t>comtés de Midland et de Martin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895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270099" y="392600"/>
            <a:ext cx="184731" cy="26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141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36000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262" y="0"/>
            <a:ext cx="4860000" cy="3600000"/>
          </a:xfrm>
          <a:prstGeom prst="rect">
            <a:avLst/>
          </a:prstGeom>
          <a:noFill/>
        </p:spPr>
      </p:pic>
      <p:sp>
        <p:nvSpPr>
          <p:cNvPr id="6" name="ZoneTexte 5"/>
          <p:cNvSpPr txBox="1">
            <a:spLocks/>
          </p:cNvSpPr>
          <p:nvPr/>
        </p:nvSpPr>
        <p:spPr>
          <a:xfrm>
            <a:off x="2880000" y="0"/>
            <a:ext cx="396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fr-FR" sz="1400" b="1" dirty="0">
                <a:latin typeface="Andy" panose="03080602030302030203" pitchFamily="66" charset="0"/>
              </a:rPr>
              <a:t>Odessa, </a:t>
            </a:r>
            <a:r>
              <a:rPr lang="fr-FR" sz="1400" dirty="0">
                <a:latin typeface="Andy" panose="020B0604020202020204" charset="0"/>
              </a:rPr>
              <a:t>comtés d'</a:t>
            </a:r>
            <a:r>
              <a:rPr lang="fr-FR" sz="1400" dirty="0" err="1">
                <a:latin typeface="Andy" panose="020B0604020202020204" charset="0"/>
              </a:rPr>
              <a:t>Ector</a:t>
            </a:r>
            <a:r>
              <a:rPr lang="fr-FR" sz="1400" dirty="0">
                <a:latin typeface="Andy" panose="020B0604020202020204" charset="0"/>
              </a:rPr>
              <a:t> et de Midland</a:t>
            </a:r>
            <a:endParaRPr lang="fr-FR" sz="1400" b="1" u="sng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05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3600000" y="0"/>
            <a:ext cx="252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Pasadena, </a:t>
            </a:r>
            <a:r>
              <a:rPr lang="fr-FR" sz="1400" dirty="0">
                <a:latin typeface="Andy" panose="020B0604020202020204" charset="0"/>
              </a:rPr>
              <a:t>comté de Harris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13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420000" y="0"/>
            <a:ext cx="288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Plano</a:t>
            </a:r>
            <a:r>
              <a:rPr lang="fr-BE" sz="1400" dirty="0">
                <a:solidFill>
                  <a:schemeClr val="bg1"/>
                </a:solidFill>
                <a:latin typeface="Andy" panose="020B0604020202020204" charset="0"/>
              </a:rPr>
              <a:t>, </a:t>
            </a:r>
            <a:r>
              <a:rPr lang="fr-FR" sz="1400" dirty="0">
                <a:solidFill>
                  <a:schemeClr val="bg1"/>
                </a:solidFill>
                <a:latin typeface="Andy" panose="020B0604020202020204" charset="0"/>
              </a:rPr>
              <a:t>comtés de </a:t>
            </a:r>
            <a:r>
              <a:rPr lang="fr-FR" sz="1400" dirty="0" err="1">
                <a:solidFill>
                  <a:schemeClr val="bg1"/>
                </a:solidFill>
                <a:latin typeface="Andy" panose="020B0604020202020204" charset="0"/>
              </a:rPr>
              <a:t>Collin</a:t>
            </a:r>
            <a:r>
              <a:rPr lang="fr-FR" sz="1400" dirty="0">
                <a:solidFill>
                  <a:schemeClr val="bg1"/>
                </a:solidFill>
                <a:latin typeface="Andy" panose="020B0604020202020204" charset="0"/>
              </a:rPr>
              <a:t> et de Denton </a:t>
            </a:r>
          </a:p>
        </p:txBody>
      </p:sp>
    </p:spTree>
    <p:extLst>
      <p:ext uri="{BB962C8B-B14F-4D97-AF65-F5344CB8AC3E}">
        <p14:creationId xmlns:p14="http://schemas.microsoft.com/office/powerpoint/2010/main" val="262243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40000" y="0"/>
            <a:ext cx="324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Richardson, c</a:t>
            </a:r>
            <a:r>
              <a:rPr lang="fr-FR" sz="1400" dirty="0">
                <a:latin typeface="Andy" panose="020B0604020202020204" charset="0"/>
              </a:rPr>
              <a:t>omtés de Dallas et de </a:t>
            </a:r>
            <a:r>
              <a:rPr lang="fr-FR" sz="1400" dirty="0" err="1">
                <a:latin typeface="Andy" panose="020B0604020202020204" charset="0"/>
              </a:rPr>
              <a:t>Collin</a:t>
            </a:r>
            <a:r>
              <a:rPr lang="fr-FR" sz="1400" dirty="0">
                <a:latin typeface="Andy" panose="020B0604020202020204" charset="0"/>
              </a:rPr>
              <a:t> </a:t>
            </a:r>
            <a:endParaRPr lang="fr-FR" sz="1400" b="1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711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2034451" y="239078"/>
            <a:ext cx="3249223" cy="4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283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530023" y="2980323"/>
            <a:ext cx="3108043" cy="3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75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3060225" y="0"/>
            <a:ext cx="360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latin typeface="Andy" panose="03080602030302030203" pitchFamily="66" charset="0"/>
              </a:rPr>
              <a:t>Round Rock, </a:t>
            </a:r>
            <a:r>
              <a:rPr lang="fr-FR" dirty="0"/>
              <a:t> </a:t>
            </a:r>
            <a:r>
              <a:rPr lang="fr-FR" sz="1400" dirty="0">
                <a:latin typeface="Andy" panose="020B0604020202020204" charset="0"/>
              </a:rPr>
              <a:t>comtés de Travis et de Williamson</a:t>
            </a:r>
          </a:p>
        </p:txBody>
      </p:sp>
    </p:spTree>
    <p:extLst>
      <p:ext uri="{BB962C8B-B14F-4D97-AF65-F5344CB8AC3E}">
        <p14:creationId xmlns:p14="http://schemas.microsoft.com/office/powerpoint/2010/main" val="226809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6DE1483-B857-4C5E-A875-93E2DF70F196}"/>
              </a:ext>
            </a:extLst>
          </p:cNvPr>
          <p:cNvSpPr txBox="1"/>
          <p:nvPr/>
        </p:nvSpPr>
        <p:spPr>
          <a:xfrm>
            <a:off x="3348000" y="0"/>
            <a:ext cx="360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>
                <a:latin typeface="Andy" panose="03080602030302030203" pitchFamily="66" charset="0"/>
              </a:rPr>
              <a:t>San Antonio, </a:t>
            </a:r>
            <a:r>
              <a:rPr lang="fr-BE" sz="1400" dirty="0">
                <a:latin typeface="Andy" panose="020B0604020202020204" charset="0"/>
              </a:rPr>
              <a:t>comté de </a:t>
            </a:r>
            <a:r>
              <a:rPr lang="fr-BE" sz="1400" dirty="0" err="1">
                <a:latin typeface="Andy" panose="020B0604020202020204" charset="0"/>
              </a:rPr>
              <a:t>Bexar</a:t>
            </a:r>
            <a:endParaRPr lang="fr-FR" sz="1400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704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/>
          </p:cNvSpPr>
          <p:nvPr/>
        </p:nvSpPr>
        <p:spPr>
          <a:xfrm>
            <a:off x="3240000" y="0"/>
            <a:ext cx="3240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latin typeface="Andy" panose="03080602030302030203" pitchFamily="66" charset="0"/>
              </a:rPr>
              <a:t>Wichita-</a:t>
            </a:r>
            <a:r>
              <a:rPr lang="fr-FR" sz="1400" dirty="0" err="1">
                <a:latin typeface="Andy" panose="03080602030302030203" pitchFamily="66" charset="0"/>
              </a:rPr>
              <a:t>Falls</a:t>
            </a:r>
            <a:r>
              <a:rPr lang="fr-FR" sz="1400" dirty="0">
                <a:latin typeface="Andy" panose="03080602030302030203" pitchFamily="66" charset="0"/>
              </a:rPr>
              <a:t>, </a:t>
            </a:r>
            <a:r>
              <a:rPr lang="fr-BE" sz="1400" dirty="0">
                <a:latin typeface="Andy" panose="020B0604020202020204" charset="0"/>
              </a:rPr>
              <a:t>comté de Wichita</a:t>
            </a:r>
            <a:endParaRPr lang="fr-FR" sz="1400" dirty="0">
              <a:latin typeface="Andy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250"/>
    </mc:Choice>
    <mc:Fallback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58000"/>
            <a:ext cx="2520000" cy="2520327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600000" y="3168000"/>
            <a:ext cx="2520000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25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3809</TotalTime>
  <Words>204</Words>
  <Application>Microsoft Office PowerPoint</Application>
  <PresentationFormat>Personnalisé</PresentationFormat>
  <Paragraphs>40</Paragraphs>
  <Slides>28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6" baseType="lpstr">
      <vt:lpstr>Calibri Light</vt:lpstr>
      <vt:lpstr>Calibri</vt:lpstr>
      <vt:lpstr>Algerian</vt:lpstr>
      <vt:lpstr>Book Antiqua</vt:lpstr>
      <vt:lpstr>Andy</vt:lpstr>
      <vt:lpstr>Arial</vt:lpstr>
      <vt:lpstr>Harrington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435</cp:revision>
  <dcterms:created xsi:type="dcterms:W3CDTF">2015-11-19T08:12:04Z</dcterms:created>
  <dcterms:modified xsi:type="dcterms:W3CDTF">2025-10-30T08:38:43Z</dcterms:modified>
</cp:coreProperties>
</file>