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403" r:id="rId4"/>
    <p:sldId id="522" r:id="rId5"/>
    <p:sldId id="523" r:id="rId6"/>
    <p:sldId id="524" r:id="rId7"/>
    <p:sldId id="525" r:id="rId8"/>
    <p:sldId id="526" r:id="rId9"/>
    <p:sldId id="527" r:id="rId10"/>
    <p:sldId id="528" r:id="rId11"/>
    <p:sldId id="529" r:id="rId12"/>
    <p:sldId id="530" r:id="rId13"/>
    <p:sldId id="531" r:id="rId14"/>
    <p:sldId id="532" r:id="rId15"/>
    <p:sldId id="533" r:id="rId16"/>
    <p:sldId id="534" r:id="rId17"/>
    <p:sldId id="535" r:id="rId18"/>
    <p:sldId id="536" r:id="rId19"/>
    <p:sldId id="537" r:id="rId20"/>
    <p:sldId id="538" r:id="rId21"/>
    <p:sldId id="539" r:id="rId22"/>
    <p:sldId id="540" r:id="rId23"/>
    <p:sldId id="541" r:id="rId24"/>
    <p:sldId id="542" r:id="rId25"/>
    <p:sldId id="543" r:id="rId26"/>
    <p:sldId id="544" r:id="rId27"/>
    <p:sldId id="545" r:id="rId28"/>
    <p:sldId id="546" r:id="rId29"/>
    <p:sldId id="601" r:id="rId30"/>
    <p:sldId id="547" r:id="rId31"/>
    <p:sldId id="548" r:id="rId32"/>
    <p:sldId id="549" r:id="rId33"/>
    <p:sldId id="550" r:id="rId34"/>
    <p:sldId id="551" r:id="rId35"/>
    <p:sldId id="577" r:id="rId36"/>
    <p:sldId id="578" r:id="rId37"/>
    <p:sldId id="552" r:id="rId38"/>
    <p:sldId id="553" r:id="rId39"/>
    <p:sldId id="554" r:id="rId40"/>
    <p:sldId id="555" r:id="rId41"/>
    <p:sldId id="556" r:id="rId42"/>
    <p:sldId id="557" r:id="rId43"/>
    <p:sldId id="558" r:id="rId44"/>
    <p:sldId id="559" r:id="rId45"/>
    <p:sldId id="560" r:id="rId46"/>
    <p:sldId id="561" r:id="rId47"/>
    <p:sldId id="562" r:id="rId48"/>
    <p:sldId id="563" r:id="rId49"/>
    <p:sldId id="564" r:id="rId50"/>
    <p:sldId id="565" r:id="rId51"/>
    <p:sldId id="566" r:id="rId52"/>
    <p:sldId id="567" r:id="rId53"/>
    <p:sldId id="568" r:id="rId54"/>
    <p:sldId id="569" r:id="rId55"/>
    <p:sldId id="570" r:id="rId56"/>
    <p:sldId id="571" r:id="rId57"/>
    <p:sldId id="572" r:id="rId58"/>
    <p:sldId id="573" r:id="rId59"/>
    <p:sldId id="574" r:id="rId60"/>
    <p:sldId id="575" r:id="rId61"/>
    <p:sldId id="576" r:id="rId62"/>
    <p:sldId id="579" r:id="rId63"/>
    <p:sldId id="580" r:id="rId64"/>
    <p:sldId id="581" r:id="rId65"/>
    <p:sldId id="582" r:id="rId66"/>
    <p:sldId id="583" r:id="rId67"/>
    <p:sldId id="584" r:id="rId68"/>
    <p:sldId id="585" r:id="rId69"/>
    <p:sldId id="586" r:id="rId70"/>
    <p:sldId id="587" r:id="rId71"/>
    <p:sldId id="588" r:id="rId72"/>
    <p:sldId id="589" r:id="rId73"/>
    <p:sldId id="590" r:id="rId74"/>
    <p:sldId id="591" r:id="rId75"/>
    <p:sldId id="592" r:id="rId76"/>
    <p:sldId id="593" r:id="rId77"/>
    <p:sldId id="594" r:id="rId78"/>
    <p:sldId id="595" r:id="rId79"/>
    <p:sldId id="596" r:id="rId80"/>
    <p:sldId id="597" r:id="rId81"/>
    <p:sldId id="598" r:id="rId82"/>
    <p:sldId id="599" r:id="rId83"/>
    <p:sldId id="600" r:id="rId84"/>
    <p:sldId id="521" r:id="rId85"/>
  </p:sldIdLst>
  <p:sldSz cx="989965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WUHjEjLWOBafAOAquEDWA==" hashData="2ZCmjVrwIW92idR45JUNnx3PvaE56KXSdSTXlVHA2bKkvuU8iyIT/246a9SxGBUVq+tCw/YYAOb9T3gsuXEDJ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17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tableStyles" Target="tableStyles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viewProps" Target="viewProps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939241-B248-890F-F213-B69BF97C73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7456" y="1122363"/>
            <a:ext cx="7424738" cy="2387600"/>
          </a:xfrm>
        </p:spPr>
        <p:txBody>
          <a:bodyPr anchor="b"/>
          <a:lstStyle>
            <a:lvl1pPr algn="ctr">
              <a:defRPr sz="487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9B387AB-8A9C-8A18-1687-0BC9B09755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7456" y="3602038"/>
            <a:ext cx="7424738" cy="1655762"/>
          </a:xfrm>
        </p:spPr>
        <p:txBody>
          <a:bodyPr/>
          <a:lstStyle>
            <a:lvl1pPr marL="0" indent="0" algn="ctr">
              <a:buNone/>
              <a:defRPr sz="1949"/>
            </a:lvl1pPr>
            <a:lvl2pPr marL="371246" indent="0" algn="ctr">
              <a:buNone/>
              <a:defRPr sz="1624"/>
            </a:lvl2pPr>
            <a:lvl3pPr marL="742493" indent="0" algn="ctr">
              <a:buNone/>
              <a:defRPr sz="1462"/>
            </a:lvl3pPr>
            <a:lvl4pPr marL="1113739" indent="0" algn="ctr">
              <a:buNone/>
              <a:defRPr sz="1299"/>
            </a:lvl4pPr>
            <a:lvl5pPr marL="1484986" indent="0" algn="ctr">
              <a:buNone/>
              <a:defRPr sz="1299"/>
            </a:lvl5pPr>
            <a:lvl6pPr marL="1856232" indent="0" algn="ctr">
              <a:buNone/>
              <a:defRPr sz="1299"/>
            </a:lvl6pPr>
            <a:lvl7pPr marL="2227478" indent="0" algn="ctr">
              <a:buNone/>
              <a:defRPr sz="1299"/>
            </a:lvl7pPr>
            <a:lvl8pPr marL="2598725" indent="0" algn="ctr">
              <a:buNone/>
              <a:defRPr sz="1299"/>
            </a:lvl8pPr>
            <a:lvl9pPr marL="2969971" indent="0" algn="ctr">
              <a:buNone/>
              <a:defRPr sz="1299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920079-934B-2B38-9C44-47367E19D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7AE068-25EB-B01C-D007-379435770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B2435E-5DF5-043B-D66B-59083F6BF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700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709A0E-6AA5-87C9-1918-D50B95FAA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03ACD4-FE7A-39EE-D659-A500D20EB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657B18-C38B-1726-8DBC-E5A8FE232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349732-3A79-CD82-2C9E-9417C871C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0A85BE-E45D-703E-82BA-26D10BB19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916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CD42B0-22FD-E09B-1D63-79E6EC80A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445" y="1709739"/>
            <a:ext cx="8538448" cy="2852737"/>
          </a:xfrm>
        </p:spPr>
        <p:txBody>
          <a:bodyPr anchor="b"/>
          <a:lstStyle>
            <a:lvl1pPr>
              <a:defRPr sz="487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A160D5-81B1-7C1B-CEA3-51CED358A5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445" y="4589464"/>
            <a:ext cx="8538448" cy="1500187"/>
          </a:xfrm>
        </p:spPr>
        <p:txBody>
          <a:bodyPr/>
          <a:lstStyle>
            <a:lvl1pPr marL="0" indent="0">
              <a:buNone/>
              <a:defRPr sz="1949">
                <a:solidFill>
                  <a:schemeClr val="tx1">
                    <a:tint val="82000"/>
                  </a:schemeClr>
                </a:solidFill>
              </a:defRPr>
            </a:lvl1pPr>
            <a:lvl2pPr marL="371246" indent="0">
              <a:buNone/>
              <a:defRPr sz="1624">
                <a:solidFill>
                  <a:schemeClr val="tx1">
                    <a:tint val="82000"/>
                  </a:schemeClr>
                </a:solidFill>
              </a:defRPr>
            </a:lvl2pPr>
            <a:lvl3pPr marL="742493" indent="0">
              <a:buNone/>
              <a:defRPr sz="1462">
                <a:solidFill>
                  <a:schemeClr val="tx1">
                    <a:tint val="82000"/>
                  </a:schemeClr>
                </a:solidFill>
              </a:defRPr>
            </a:lvl3pPr>
            <a:lvl4pPr marL="1113739" indent="0">
              <a:buNone/>
              <a:defRPr sz="1299">
                <a:solidFill>
                  <a:schemeClr val="tx1">
                    <a:tint val="82000"/>
                  </a:schemeClr>
                </a:solidFill>
              </a:defRPr>
            </a:lvl4pPr>
            <a:lvl5pPr marL="1484986" indent="0">
              <a:buNone/>
              <a:defRPr sz="1299">
                <a:solidFill>
                  <a:schemeClr val="tx1">
                    <a:tint val="82000"/>
                  </a:schemeClr>
                </a:solidFill>
              </a:defRPr>
            </a:lvl5pPr>
            <a:lvl6pPr marL="1856232" indent="0">
              <a:buNone/>
              <a:defRPr sz="1299">
                <a:solidFill>
                  <a:schemeClr val="tx1">
                    <a:tint val="82000"/>
                  </a:schemeClr>
                </a:solidFill>
              </a:defRPr>
            </a:lvl6pPr>
            <a:lvl7pPr marL="2227478" indent="0">
              <a:buNone/>
              <a:defRPr sz="1299">
                <a:solidFill>
                  <a:schemeClr val="tx1">
                    <a:tint val="82000"/>
                  </a:schemeClr>
                </a:solidFill>
              </a:defRPr>
            </a:lvl7pPr>
            <a:lvl8pPr marL="2598725" indent="0">
              <a:buNone/>
              <a:defRPr sz="1299">
                <a:solidFill>
                  <a:schemeClr val="tx1">
                    <a:tint val="82000"/>
                  </a:schemeClr>
                </a:solidFill>
              </a:defRPr>
            </a:lvl8pPr>
            <a:lvl9pPr marL="2969971" indent="0">
              <a:buNone/>
              <a:defRPr sz="1299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47F108-6AED-A0A0-9CA2-2DFDB8326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4AC0C8-2D42-4D60-DBA0-8C303CCA5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0D37612-7C49-E2CE-9283-D0235F9BA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473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E0E60-A389-836D-CA9B-1E97DED85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D759AC-9B94-54E0-B356-21404BDFE4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0601" y="1825625"/>
            <a:ext cx="4207351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02E5102-D387-A0BE-326D-4CB47799C2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1698" y="1825625"/>
            <a:ext cx="4207351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BEF961-700D-5AF4-6559-ACA726E76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781FF4F-92F2-D2AF-3DC4-D215B1FEA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15FF68-09FA-52D8-CC29-A3D420568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4445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A84320-6C06-77F1-DA2C-012C6EDC0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890" y="365126"/>
            <a:ext cx="8538448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52E26C-420B-39DA-B49D-95CE79BA5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891" y="1681163"/>
            <a:ext cx="4188016" cy="823912"/>
          </a:xfrm>
        </p:spPr>
        <p:txBody>
          <a:bodyPr anchor="b"/>
          <a:lstStyle>
            <a:lvl1pPr marL="0" indent="0">
              <a:buNone/>
              <a:defRPr sz="1949" b="1"/>
            </a:lvl1pPr>
            <a:lvl2pPr marL="371246" indent="0">
              <a:buNone/>
              <a:defRPr sz="1624" b="1"/>
            </a:lvl2pPr>
            <a:lvl3pPr marL="742493" indent="0">
              <a:buNone/>
              <a:defRPr sz="1462" b="1"/>
            </a:lvl3pPr>
            <a:lvl4pPr marL="1113739" indent="0">
              <a:buNone/>
              <a:defRPr sz="1299" b="1"/>
            </a:lvl4pPr>
            <a:lvl5pPr marL="1484986" indent="0">
              <a:buNone/>
              <a:defRPr sz="1299" b="1"/>
            </a:lvl5pPr>
            <a:lvl6pPr marL="1856232" indent="0">
              <a:buNone/>
              <a:defRPr sz="1299" b="1"/>
            </a:lvl6pPr>
            <a:lvl7pPr marL="2227478" indent="0">
              <a:buNone/>
              <a:defRPr sz="1299" b="1"/>
            </a:lvl7pPr>
            <a:lvl8pPr marL="2598725" indent="0">
              <a:buNone/>
              <a:defRPr sz="1299" b="1"/>
            </a:lvl8pPr>
            <a:lvl9pPr marL="2969971" indent="0">
              <a:buNone/>
              <a:defRPr sz="12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D076C30-F9BC-5A56-B932-B35DCA641E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1891" y="2505075"/>
            <a:ext cx="4188016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9DA264C-06AC-EE46-CE80-064C3E281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1698" y="1681163"/>
            <a:ext cx="4208641" cy="823912"/>
          </a:xfrm>
        </p:spPr>
        <p:txBody>
          <a:bodyPr anchor="b"/>
          <a:lstStyle>
            <a:lvl1pPr marL="0" indent="0">
              <a:buNone/>
              <a:defRPr sz="1949" b="1"/>
            </a:lvl1pPr>
            <a:lvl2pPr marL="371246" indent="0">
              <a:buNone/>
              <a:defRPr sz="1624" b="1"/>
            </a:lvl2pPr>
            <a:lvl3pPr marL="742493" indent="0">
              <a:buNone/>
              <a:defRPr sz="1462" b="1"/>
            </a:lvl3pPr>
            <a:lvl4pPr marL="1113739" indent="0">
              <a:buNone/>
              <a:defRPr sz="1299" b="1"/>
            </a:lvl4pPr>
            <a:lvl5pPr marL="1484986" indent="0">
              <a:buNone/>
              <a:defRPr sz="1299" b="1"/>
            </a:lvl5pPr>
            <a:lvl6pPr marL="1856232" indent="0">
              <a:buNone/>
              <a:defRPr sz="1299" b="1"/>
            </a:lvl6pPr>
            <a:lvl7pPr marL="2227478" indent="0">
              <a:buNone/>
              <a:defRPr sz="1299" b="1"/>
            </a:lvl7pPr>
            <a:lvl8pPr marL="2598725" indent="0">
              <a:buNone/>
              <a:defRPr sz="1299" b="1"/>
            </a:lvl8pPr>
            <a:lvl9pPr marL="2969971" indent="0">
              <a:buNone/>
              <a:defRPr sz="12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8422747-D6C6-F080-4D1C-BB46B5723B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1698" y="2505075"/>
            <a:ext cx="420864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9BB10-2709-F1AB-CB13-DE7426639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6AF98FE-EDE7-98D3-539E-BCB08F9B6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90D5109-5C76-A401-BED7-103B94C22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507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8D3AAD-5F45-5AD4-11D6-B5E00D5ED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DF97C0D-69A8-9775-C2EF-8AA305C6D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2E048DD-6791-147B-EB9D-245D09006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22122B7-F891-F86E-2382-553E1A099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649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DC319F0-8382-0037-E93A-01BE202E0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D8480F5-FB28-F58B-3D47-BA6241471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1908750-7D8B-4B33-2227-F12F472B7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2611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872FD3-C65C-4BED-D79F-ED441614F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891" y="457200"/>
            <a:ext cx="3192895" cy="1600200"/>
          </a:xfrm>
        </p:spPr>
        <p:txBody>
          <a:bodyPr anchor="b"/>
          <a:lstStyle>
            <a:lvl1pPr>
              <a:defRPr sz="259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B6C58F-8528-2A58-3601-77472FC117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8641" y="987426"/>
            <a:ext cx="5011698" cy="4873625"/>
          </a:xfrm>
        </p:spPr>
        <p:txBody>
          <a:bodyPr/>
          <a:lstStyle>
            <a:lvl1pPr>
              <a:defRPr sz="2598"/>
            </a:lvl1pPr>
            <a:lvl2pPr>
              <a:defRPr sz="2274"/>
            </a:lvl2pPr>
            <a:lvl3pPr>
              <a:defRPr sz="1949"/>
            </a:lvl3pPr>
            <a:lvl4pPr>
              <a:defRPr sz="1624"/>
            </a:lvl4pPr>
            <a:lvl5pPr>
              <a:defRPr sz="1624"/>
            </a:lvl5pPr>
            <a:lvl6pPr>
              <a:defRPr sz="1624"/>
            </a:lvl6pPr>
            <a:lvl7pPr>
              <a:defRPr sz="1624"/>
            </a:lvl7pPr>
            <a:lvl8pPr>
              <a:defRPr sz="1624"/>
            </a:lvl8pPr>
            <a:lvl9pPr>
              <a:defRPr sz="162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29199E8-8E83-ED67-EA3D-23CAFC4EDD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1891" y="2057400"/>
            <a:ext cx="3192895" cy="3811588"/>
          </a:xfrm>
        </p:spPr>
        <p:txBody>
          <a:bodyPr/>
          <a:lstStyle>
            <a:lvl1pPr marL="0" indent="0">
              <a:buNone/>
              <a:defRPr sz="1299"/>
            </a:lvl1pPr>
            <a:lvl2pPr marL="371246" indent="0">
              <a:buNone/>
              <a:defRPr sz="1137"/>
            </a:lvl2pPr>
            <a:lvl3pPr marL="742493" indent="0">
              <a:buNone/>
              <a:defRPr sz="974"/>
            </a:lvl3pPr>
            <a:lvl4pPr marL="1113739" indent="0">
              <a:buNone/>
              <a:defRPr sz="812"/>
            </a:lvl4pPr>
            <a:lvl5pPr marL="1484986" indent="0">
              <a:buNone/>
              <a:defRPr sz="812"/>
            </a:lvl5pPr>
            <a:lvl6pPr marL="1856232" indent="0">
              <a:buNone/>
              <a:defRPr sz="812"/>
            </a:lvl6pPr>
            <a:lvl7pPr marL="2227478" indent="0">
              <a:buNone/>
              <a:defRPr sz="812"/>
            </a:lvl7pPr>
            <a:lvl8pPr marL="2598725" indent="0">
              <a:buNone/>
              <a:defRPr sz="812"/>
            </a:lvl8pPr>
            <a:lvl9pPr marL="2969971" indent="0">
              <a:buNone/>
              <a:defRPr sz="81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60187C7-353A-385A-A7A8-80F73BD88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99CE20-0042-4A4F-E10E-F9591A924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68A24F-4DF5-F1A0-0F36-F40FA128D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64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D0FA48-7854-CFC3-BF6D-D73ABFF37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891" y="457200"/>
            <a:ext cx="3192895" cy="1600200"/>
          </a:xfrm>
        </p:spPr>
        <p:txBody>
          <a:bodyPr anchor="b"/>
          <a:lstStyle>
            <a:lvl1pPr>
              <a:defRPr sz="259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CA7D094-802C-65AA-6E3E-E93BACC644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08641" y="987426"/>
            <a:ext cx="5011698" cy="4873625"/>
          </a:xfrm>
        </p:spPr>
        <p:txBody>
          <a:bodyPr/>
          <a:lstStyle>
            <a:lvl1pPr marL="0" indent="0">
              <a:buNone/>
              <a:defRPr sz="2598"/>
            </a:lvl1pPr>
            <a:lvl2pPr marL="371246" indent="0">
              <a:buNone/>
              <a:defRPr sz="2274"/>
            </a:lvl2pPr>
            <a:lvl3pPr marL="742493" indent="0">
              <a:buNone/>
              <a:defRPr sz="1949"/>
            </a:lvl3pPr>
            <a:lvl4pPr marL="1113739" indent="0">
              <a:buNone/>
              <a:defRPr sz="1624"/>
            </a:lvl4pPr>
            <a:lvl5pPr marL="1484986" indent="0">
              <a:buNone/>
              <a:defRPr sz="1624"/>
            </a:lvl5pPr>
            <a:lvl6pPr marL="1856232" indent="0">
              <a:buNone/>
              <a:defRPr sz="1624"/>
            </a:lvl6pPr>
            <a:lvl7pPr marL="2227478" indent="0">
              <a:buNone/>
              <a:defRPr sz="1624"/>
            </a:lvl7pPr>
            <a:lvl8pPr marL="2598725" indent="0">
              <a:buNone/>
              <a:defRPr sz="1624"/>
            </a:lvl8pPr>
            <a:lvl9pPr marL="2969971" indent="0">
              <a:buNone/>
              <a:defRPr sz="1624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A60FD8D-1955-0906-9DE7-EE41295D8A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1891" y="2057400"/>
            <a:ext cx="3192895" cy="3811588"/>
          </a:xfrm>
        </p:spPr>
        <p:txBody>
          <a:bodyPr/>
          <a:lstStyle>
            <a:lvl1pPr marL="0" indent="0">
              <a:buNone/>
              <a:defRPr sz="1299"/>
            </a:lvl1pPr>
            <a:lvl2pPr marL="371246" indent="0">
              <a:buNone/>
              <a:defRPr sz="1137"/>
            </a:lvl2pPr>
            <a:lvl3pPr marL="742493" indent="0">
              <a:buNone/>
              <a:defRPr sz="974"/>
            </a:lvl3pPr>
            <a:lvl4pPr marL="1113739" indent="0">
              <a:buNone/>
              <a:defRPr sz="812"/>
            </a:lvl4pPr>
            <a:lvl5pPr marL="1484986" indent="0">
              <a:buNone/>
              <a:defRPr sz="812"/>
            </a:lvl5pPr>
            <a:lvl6pPr marL="1856232" indent="0">
              <a:buNone/>
              <a:defRPr sz="812"/>
            </a:lvl6pPr>
            <a:lvl7pPr marL="2227478" indent="0">
              <a:buNone/>
              <a:defRPr sz="812"/>
            </a:lvl7pPr>
            <a:lvl8pPr marL="2598725" indent="0">
              <a:buNone/>
              <a:defRPr sz="812"/>
            </a:lvl8pPr>
            <a:lvl9pPr marL="2969971" indent="0">
              <a:buNone/>
              <a:defRPr sz="81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06E4AF3-51F6-65D8-C2F1-418384EF9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5C90541-96EC-3AE8-D951-A390F2B1B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1C6E513-1147-56F2-9ECF-1167B0C9E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919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315E9D-F3CA-0FFA-5BB3-CD23D0EAB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89194C0-106F-87EF-FF2C-961D645E40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D6DFF0-A011-37D4-C968-01EE542C5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537D08-E024-DD86-4CF9-923882CFF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20F6A9-63E8-4E4C-CBC9-33D3E0949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6464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B0771C9-408E-3F8E-2C02-DA8FF9FABF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4437" y="365125"/>
            <a:ext cx="2134612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D0DB297-DC59-2B9C-737F-4E5A370175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0601" y="365125"/>
            <a:ext cx="628009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91F0B-9F01-D2D7-FBFC-A0FAFE343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836BB9-A953-6713-1D40-068076BCA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C95DC6-AB2B-A986-9DB9-A8192D7D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222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474" y="2130528"/>
            <a:ext cx="8414703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4949" y="3886205"/>
            <a:ext cx="6929756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63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27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9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25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31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38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444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508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762813"/>
      </p:ext>
    </p:extLst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448522"/>
      </p:ext>
    </p:extLst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006" y="4406911"/>
            <a:ext cx="8414703" cy="1362075"/>
          </a:xfrm>
        </p:spPr>
        <p:txBody>
          <a:bodyPr anchor="t"/>
          <a:lstStyle>
            <a:lvl1pPr algn="l">
              <a:defRPr sz="1816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006" y="2906713"/>
            <a:ext cx="8414703" cy="1500188"/>
          </a:xfrm>
        </p:spPr>
        <p:txBody>
          <a:bodyPr anchor="b"/>
          <a:lstStyle>
            <a:lvl1pPr marL="0" indent="0">
              <a:buNone/>
              <a:defRPr sz="909">
                <a:solidFill>
                  <a:schemeClr val="tx1">
                    <a:tint val="75000"/>
                  </a:schemeClr>
                </a:solidFill>
              </a:defRPr>
            </a:lvl1pPr>
            <a:lvl2pPr marL="206357" indent="0">
              <a:buNone/>
              <a:defRPr sz="795">
                <a:solidFill>
                  <a:schemeClr val="tx1">
                    <a:tint val="75000"/>
                  </a:schemeClr>
                </a:solidFill>
              </a:defRPr>
            </a:lvl2pPr>
            <a:lvl3pPr marL="412713" indent="0">
              <a:buNone/>
              <a:defRPr sz="719">
                <a:solidFill>
                  <a:schemeClr val="tx1">
                    <a:tint val="75000"/>
                  </a:schemeClr>
                </a:solidFill>
              </a:defRPr>
            </a:lvl3pPr>
            <a:lvl4pPr marL="619070" indent="0">
              <a:buNone/>
              <a:defRPr sz="643">
                <a:solidFill>
                  <a:schemeClr val="tx1">
                    <a:tint val="75000"/>
                  </a:schemeClr>
                </a:solidFill>
              </a:defRPr>
            </a:lvl4pPr>
            <a:lvl5pPr marL="825427" indent="0">
              <a:buNone/>
              <a:defRPr sz="643">
                <a:solidFill>
                  <a:schemeClr val="tx1">
                    <a:tint val="75000"/>
                  </a:schemeClr>
                </a:solidFill>
              </a:defRPr>
            </a:lvl5pPr>
            <a:lvl6pPr marL="1031782" indent="0">
              <a:buNone/>
              <a:defRPr sz="643">
                <a:solidFill>
                  <a:schemeClr val="tx1">
                    <a:tint val="75000"/>
                  </a:schemeClr>
                </a:solidFill>
              </a:defRPr>
            </a:lvl6pPr>
            <a:lvl7pPr marL="1238139" indent="0">
              <a:buNone/>
              <a:defRPr sz="643">
                <a:solidFill>
                  <a:schemeClr val="tx1">
                    <a:tint val="75000"/>
                  </a:schemeClr>
                </a:solidFill>
              </a:defRPr>
            </a:lvl7pPr>
            <a:lvl8pPr marL="1444497" indent="0">
              <a:buNone/>
              <a:defRPr sz="643">
                <a:solidFill>
                  <a:schemeClr val="tx1">
                    <a:tint val="75000"/>
                  </a:schemeClr>
                </a:solidFill>
              </a:defRPr>
            </a:lvl8pPr>
            <a:lvl9pPr marL="1650853" indent="0">
              <a:buNone/>
              <a:defRPr sz="6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545786"/>
      </p:ext>
    </p:extLst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94988" y="1600304"/>
            <a:ext cx="4372345" cy="4525963"/>
          </a:xfrm>
        </p:spPr>
        <p:txBody>
          <a:bodyPr/>
          <a:lstStyle>
            <a:lvl1pPr>
              <a:defRPr sz="1249"/>
            </a:lvl1pPr>
            <a:lvl2pPr>
              <a:defRPr sz="1098"/>
            </a:lvl2pPr>
            <a:lvl3pPr>
              <a:defRPr sz="909"/>
            </a:lvl3pPr>
            <a:lvl4pPr>
              <a:defRPr sz="795"/>
            </a:lvl4pPr>
            <a:lvl5pPr>
              <a:defRPr sz="795"/>
            </a:lvl5pPr>
            <a:lvl6pPr>
              <a:defRPr sz="795"/>
            </a:lvl6pPr>
            <a:lvl7pPr>
              <a:defRPr sz="795"/>
            </a:lvl7pPr>
            <a:lvl8pPr>
              <a:defRPr sz="795"/>
            </a:lvl8pPr>
            <a:lvl9pPr>
              <a:defRPr sz="79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32423" y="1600304"/>
            <a:ext cx="4372345" cy="4525963"/>
          </a:xfrm>
        </p:spPr>
        <p:txBody>
          <a:bodyPr/>
          <a:lstStyle>
            <a:lvl1pPr>
              <a:defRPr sz="1249"/>
            </a:lvl1pPr>
            <a:lvl2pPr>
              <a:defRPr sz="1098"/>
            </a:lvl2pPr>
            <a:lvl3pPr>
              <a:defRPr sz="909"/>
            </a:lvl3pPr>
            <a:lvl4pPr>
              <a:defRPr sz="795"/>
            </a:lvl4pPr>
            <a:lvl5pPr>
              <a:defRPr sz="795"/>
            </a:lvl5pPr>
            <a:lvl6pPr>
              <a:defRPr sz="795"/>
            </a:lvl6pPr>
            <a:lvl7pPr>
              <a:defRPr sz="795"/>
            </a:lvl7pPr>
            <a:lvl8pPr>
              <a:defRPr sz="795"/>
            </a:lvl8pPr>
            <a:lvl9pPr>
              <a:defRPr sz="79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82604"/>
      </p:ext>
    </p:extLst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080" y="1535116"/>
            <a:ext cx="4374066" cy="639762"/>
          </a:xfrm>
        </p:spPr>
        <p:txBody>
          <a:bodyPr anchor="b"/>
          <a:lstStyle>
            <a:lvl1pPr marL="0" indent="0">
              <a:buNone/>
              <a:defRPr sz="1098" b="1"/>
            </a:lvl1pPr>
            <a:lvl2pPr marL="206357" indent="0">
              <a:buNone/>
              <a:defRPr sz="909" b="1"/>
            </a:lvl2pPr>
            <a:lvl3pPr marL="412713" indent="0">
              <a:buNone/>
              <a:defRPr sz="795" b="1"/>
            </a:lvl3pPr>
            <a:lvl4pPr marL="619070" indent="0">
              <a:buNone/>
              <a:defRPr sz="719" b="1"/>
            </a:lvl4pPr>
            <a:lvl5pPr marL="825427" indent="0">
              <a:buNone/>
              <a:defRPr sz="719" b="1"/>
            </a:lvl5pPr>
            <a:lvl6pPr marL="1031782" indent="0">
              <a:buNone/>
              <a:defRPr sz="719" b="1"/>
            </a:lvl6pPr>
            <a:lvl7pPr marL="1238139" indent="0">
              <a:buNone/>
              <a:defRPr sz="719" b="1"/>
            </a:lvl7pPr>
            <a:lvl8pPr marL="1444497" indent="0">
              <a:buNone/>
              <a:defRPr sz="719" b="1"/>
            </a:lvl8pPr>
            <a:lvl9pPr marL="1650853" indent="0">
              <a:buNone/>
              <a:defRPr sz="71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080" y="2174876"/>
            <a:ext cx="4374066" cy="3951287"/>
          </a:xfrm>
        </p:spPr>
        <p:txBody>
          <a:bodyPr/>
          <a:lstStyle>
            <a:lvl1pPr>
              <a:defRPr sz="1098"/>
            </a:lvl1pPr>
            <a:lvl2pPr>
              <a:defRPr sz="909"/>
            </a:lvl2pPr>
            <a:lvl3pPr>
              <a:defRPr sz="795"/>
            </a:lvl3pPr>
            <a:lvl4pPr>
              <a:defRPr sz="719"/>
            </a:lvl4pPr>
            <a:lvl5pPr>
              <a:defRPr sz="719"/>
            </a:lvl5pPr>
            <a:lvl6pPr>
              <a:defRPr sz="719"/>
            </a:lvl6pPr>
            <a:lvl7pPr>
              <a:defRPr sz="719"/>
            </a:lvl7pPr>
            <a:lvl8pPr>
              <a:defRPr sz="719"/>
            </a:lvl8pPr>
            <a:lvl9pPr>
              <a:defRPr sz="71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28888" y="1535116"/>
            <a:ext cx="4375783" cy="639762"/>
          </a:xfrm>
        </p:spPr>
        <p:txBody>
          <a:bodyPr anchor="b"/>
          <a:lstStyle>
            <a:lvl1pPr marL="0" indent="0">
              <a:buNone/>
              <a:defRPr sz="1098" b="1"/>
            </a:lvl1pPr>
            <a:lvl2pPr marL="206357" indent="0">
              <a:buNone/>
              <a:defRPr sz="909" b="1"/>
            </a:lvl2pPr>
            <a:lvl3pPr marL="412713" indent="0">
              <a:buNone/>
              <a:defRPr sz="795" b="1"/>
            </a:lvl3pPr>
            <a:lvl4pPr marL="619070" indent="0">
              <a:buNone/>
              <a:defRPr sz="719" b="1"/>
            </a:lvl4pPr>
            <a:lvl5pPr marL="825427" indent="0">
              <a:buNone/>
              <a:defRPr sz="719" b="1"/>
            </a:lvl5pPr>
            <a:lvl6pPr marL="1031782" indent="0">
              <a:buNone/>
              <a:defRPr sz="719" b="1"/>
            </a:lvl6pPr>
            <a:lvl7pPr marL="1238139" indent="0">
              <a:buNone/>
              <a:defRPr sz="719" b="1"/>
            </a:lvl7pPr>
            <a:lvl8pPr marL="1444497" indent="0">
              <a:buNone/>
              <a:defRPr sz="719" b="1"/>
            </a:lvl8pPr>
            <a:lvl9pPr marL="1650853" indent="0">
              <a:buNone/>
              <a:defRPr sz="71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28888" y="2174876"/>
            <a:ext cx="4375783" cy="3951287"/>
          </a:xfrm>
        </p:spPr>
        <p:txBody>
          <a:bodyPr/>
          <a:lstStyle>
            <a:lvl1pPr>
              <a:defRPr sz="1098"/>
            </a:lvl1pPr>
            <a:lvl2pPr>
              <a:defRPr sz="909"/>
            </a:lvl2pPr>
            <a:lvl3pPr>
              <a:defRPr sz="795"/>
            </a:lvl3pPr>
            <a:lvl4pPr>
              <a:defRPr sz="719"/>
            </a:lvl4pPr>
            <a:lvl5pPr>
              <a:defRPr sz="719"/>
            </a:lvl5pPr>
            <a:lvl6pPr>
              <a:defRPr sz="719"/>
            </a:lvl6pPr>
            <a:lvl7pPr>
              <a:defRPr sz="719"/>
            </a:lvl7pPr>
            <a:lvl8pPr>
              <a:defRPr sz="719"/>
            </a:lvl8pPr>
            <a:lvl9pPr>
              <a:defRPr sz="71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360246"/>
      </p:ext>
    </p:extLst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704463"/>
      </p:ext>
    </p:extLst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662586"/>
      </p:ext>
    </p:extLst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085" y="273156"/>
            <a:ext cx="3256917" cy="1162050"/>
          </a:xfrm>
        </p:spPr>
        <p:txBody>
          <a:bodyPr anchor="b"/>
          <a:lstStyle>
            <a:lvl1pPr algn="l">
              <a:defRPr sz="90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0587" y="273054"/>
            <a:ext cx="5534179" cy="5853112"/>
          </a:xfrm>
        </p:spPr>
        <p:txBody>
          <a:bodyPr/>
          <a:lstStyle>
            <a:lvl1pPr>
              <a:defRPr sz="1439"/>
            </a:lvl1pPr>
            <a:lvl2pPr>
              <a:defRPr sz="1249"/>
            </a:lvl2pPr>
            <a:lvl3pPr>
              <a:defRPr sz="1098"/>
            </a:lvl3pPr>
            <a:lvl4pPr>
              <a:defRPr sz="909"/>
            </a:lvl4pPr>
            <a:lvl5pPr>
              <a:defRPr sz="909"/>
            </a:lvl5pPr>
            <a:lvl6pPr>
              <a:defRPr sz="909"/>
            </a:lvl6pPr>
            <a:lvl7pPr>
              <a:defRPr sz="909"/>
            </a:lvl7pPr>
            <a:lvl8pPr>
              <a:defRPr sz="909"/>
            </a:lvl8pPr>
            <a:lvl9pPr>
              <a:defRPr sz="90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085" y="1435100"/>
            <a:ext cx="3256917" cy="4691062"/>
          </a:xfrm>
        </p:spPr>
        <p:txBody>
          <a:bodyPr/>
          <a:lstStyle>
            <a:lvl1pPr marL="0" indent="0">
              <a:buNone/>
              <a:defRPr sz="643"/>
            </a:lvl1pPr>
            <a:lvl2pPr marL="206357" indent="0">
              <a:buNone/>
              <a:defRPr sz="568"/>
            </a:lvl2pPr>
            <a:lvl3pPr marL="412713" indent="0">
              <a:buNone/>
              <a:defRPr sz="455"/>
            </a:lvl3pPr>
            <a:lvl4pPr marL="619070" indent="0">
              <a:buNone/>
              <a:defRPr sz="417"/>
            </a:lvl4pPr>
            <a:lvl5pPr marL="825427" indent="0">
              <a:buNone/>
              <a:defRPr sz="417"/>
            </a:lvl5pPr>
            <a:lvl6pPr marL="1031782" indent="0">
              <a:buNone/>
              <a:defRPr sz="417"/>
            </a:lvl6pPr>
            <a:lvl7pPr marL="1238139" indent="0">
              <a:buNone/>
              <a:defRPr sz="417"/>
            </a:lvl7pPr>
            <a:lvl8pPr marL="1444497" indent="0">
              <a:buNone/>
              <a:defRPr sz="417"/>
            </a:lvl8pPr>
            <a:lvl9pPr marL="1650853" indent="0">
              <a:buNone/>
              <a:defRPr sz="41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294173"/>
      </p:ext>
    </p:extLst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0437" y="4800608"/>
            <a:ext cx="5939790" cy="566738"/>
          </a:xfrm>
        </p:spPr>
        <p:txBody>
          <a:bodyPr anchor="b"/>
          <a:lstStyle>
            <a:lvl1pPr algn="l">
              <a:defRPr sz="90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0437" y="612878"/>
            <a:ext cx="5939790" cy="4114800"/>
          </a:xfrm>
        </p:spPr>
        <p:txBody>
          <a:bodyPr/>
          <a:lstStyle>
            <a:lvl1pPr marL="0" indent="0">
              <a:buNone/>
              <a:defRPr sz="1439"/>
            </a:lvl1pPr>
            <a:lvl2pPr marL="206357" indent="0">
              <a:buNone/>
              <a:defRPr sz="1249"/>
            </a:lvl2pPr>
            <a:lvl3pPr marL="412713" indent="0">
              <a:buNone/>
              <a:defRPr sz="1098"/>
            </a:lvl3pPr>
            <a:lvl4pPr marL="619070" indent="0">
              <a:buNone/>
              <a:defRPr sz="909"/>
            </a:lvl4pPr>
            <a:lvl5pPr marL="825427" indent="0">
              <a:buNone/>
              <a:defRPr sz="909"/>
            </a:lvl5pPr>
            <a:lvl6pPr marL="1031782" indent="0">
              <a:buNone/>
              <a:defRPr sz="909"/>
            </a:lvl6pPr>
            <a:lvl7pPr marL="1238139" indent="0">
              <a:buNone/>
              <a:defRPr sz="909"/>
            </a:lvl7pPr>
            <a:lvl8pPr marL="1444497" indent="0">
              <a:buNone/>
              <a:defRPr sz="909"/>
            </a:lvl8pPr>
            <a:lvl9pPr marL="1650853" indent="0">
              <a:buNone/>
              <a:defRPr sz="90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0437" y="5367345"/>
            <a:ext cx="5939790" cy="804861"/>
          </a:xfrm>
        </p:spPr>
        <p:txBody>
          <a:bodyPr/>
          <a:lstStyle>
            <a:lvl1pPr marL="0" indent="0">
              <a:buNone/>
              <a:defRPr sz="643"/>
            </a:lvl1pPr>
            <a:lvl2pPr marL="206357" indent="0">
              <a:buNone/>
              <a:defRPr sz="568"/>
            </a:lvl2pPr>
            <a:lvl3pPr marL="412713" indent="0">
              <a:buNone/>
              <a:defRPr sz="455"/>
            </a:lvl3pPr>
            <a:lvl4pPr marL="619070" indent="0">
              <a:buNone/>
              <a:defRPr sz="417"/>
            </a:lvl4pPr>
            <a:lvl5pPr marL="825427" indent="0">
              <a:buNone/>
              <a:defRPr sz="417"/>
            </a:lvl5pPr>
            <a:lvl6pPr marL="1031782" indent="0">
              <a:buNone/>
              <a:defRPr sz="417"/>
            </a:lvl6pPr>
            <a:lvl7pPr marL="1238139" indent="0">
              <a:buNone/>
              <a:defRPr sz="417"/>
            </a:lvl7pPr>
            <a:lvl8pPr marL="1444497" indent="0">
              <a:buNone/>
              <a:defRPr sz="417"/>
            </a:lvl8pPr>
            <a:lvl9pPr marL="1650853" indent="0">
              <a:buNone/>
              <a:defRPr sz="41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610347"/>
      </p:ext>
    </p:extLst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147276"/>
      </p:ext>
    </p:extLst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177345" y="274647"/>
            <a:ext cx="2227421" cy="5851524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95080" y="274647"/>
            <a:ext cx="6517269" cy="585152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027888"/>
      </p:ext>
    </p:extLst>
  </p:cSld>
  <p:clrMapOvr>
    <a:masterClrMapping/>
  </p:clrMapOvr>
  <p:transition spd="slow" advTm="5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4270" y="2130454"/>
            <a:ext cx="8414704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4949" y="3886376"/>
            <a:ext cx="6929755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0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11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1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1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23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42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63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997048"/>
      </p:ext>
    </p:extLst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887755"/>
      </p:ext>
    </p:extLst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3802" y="4406927"/>
            <a:ext cx="8414704" cy="1362076"/>
          </a:xfrm>
        </p:spPr>
        <p:txBody>
          <a:bodyPr anchor="t"/>
          <a:lstStyle>
            <a:lvl1pPr algn="l">
              <a:defRPr sz="4643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3802" y="2906748"/>
            <a:ext cx="8414704" cy="1500186"/>
          </a:xfrm>
        </p:spPr>
        <p:txBody>
          <a:bodyPr anchor="b"/>
          <a:lstStyle>
            <a:lvl1pPr marL="0" indent="0">
              <a:buNone/>
              <a:defRPr sz="2322">
                <a:solidFill>
                  <a:schemeClr val="tx1">
                    <a:tint val="75000"/>
                  </a:schemeClr>
                </a:solidFill>
              </a:defRPr>
            </a:lvl1pPr>
            <a:lvl2pPr marL="520400" indent="0">
              <a:buNone/>
              <a:defRPr sz="2064">
                <a:solidFill>
                  <a:schemeClr val="tx1">
                    <a:tint val="75000"/>
                  </a:schemeClr>
                </a:solidFill>
              </a:defRPr>
            </a:lvl2pPr>
            <a:lvl3pPr marL="1040810" indent="0">
              <a:buNone/>
              <a:defRPr sz="1806">
                <a:solidFill>
                  <a:schemeClr val="tx1">
                    <a:tint val="75000"/>
                  </a:schemeClr>
                </a:solidFill>
              </a:defRPr>
            </a:lvl3pPr>
            <a:lvl4pPr marL="1561171" indent="0">
              <a:buNone/>
              <a:defRPr sz="1633">
                <a:solidFill>
                  <a:schemeClr val="tx1">
                    <a:tint val="75000"/>
                  </a:schemeClr>
                </a:solidFill>
              </a:defRPr>
            </a:lvl4pPr>
            <a:lvl5pPr marL="2081577" indent="0">
              <a:buNone/>
              <a:defRPr sz="1633">
                <a:solidFill>
                  <a:schemeClr val="tx1">
                    <a:tint val="75000"/>
                  </a:schemeClr>
                </a:solidFill>
              </a:defRPr>
            </a:lvl5pPr>
            <a:lvl6pPr marL="2601955" indent="0">
              <a:buNone/>
              <a:defRPr sz="1633">
                <a:solidFill>
                  <a:schemeClr val="tx1">
                    <a:tint val="75000"/>
                  </a:schemeClr>
                </a:solidFill>
              </a:defRPr>
            </a:lvl6pPr>
            <a:lvl7pPr marL="3122369" indent="0">
              <a:buNone/>
              <a:defRPr sz="1633">
                <a:solidFill>
                  <a:schemeClr val="tx1">
                    <a:tint val="75000"/>
                  </a:schemeClr>
                </a:solidFill>
              </a:defRPr>
            </a:lvl7pPr>
            <a:lvl8pPr marL="3642727" indent="0">
              <a:buNone/>
              <a:defRPr sz="1633">
                <a:solidFill>
                  <a:schemeClr val="tx1">
                    <a:tint val="75000"/>
                  </a:schemeClr>
                </a:solidFill>
              </a:defRPr>
            </a:lvl8pPr>
            <a:lvl9pPr marL="4163123" indent="0">
              <a:buNone/>
              <a:defRPr sz="16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464267"/>
      </p:ext>
    </p:extLst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95525" y="1600949"/>
            <a:ext cx="4372346" cy="4525963"/>
          </a:xfrm>
        </p:spPr>
        <p:txBody>
          <a:bodyPr/>
          <a:lstStyle>
            <a:lvl1pPr>
              <a:defRPr sz="3181"/>
            </a:lvl1pPr>
            <a:lvl2pPr>
              <a:defRPr sz="2752"/>
            </a:lvl2pPr>
            <a:lvl3pPr>
              <a:defRPr sz="2322"/>
            </a:lvl3pPr>
            <a:lvl4pPr>
              <a:defRPr sz="2064"/>
            </a:lvl4pPr>
            <a:lvl5pPr>
              <a:defRPr sz="2064"/>
            </a:lvl5pPr>
            <a:lvl6pPr>
              <a:defRPr sz="2064"/>
            </a:lvl6pPr>
            <a:lvl7pPr>
              <a:defRPr sz="2064"/>
            </a:lvl7pPr>
            <a:lvl8pPr>
              <a:defRPr sz="2064"/>
            </a:lvl8pPr>
            <a:lvl9pPr>
              <a:defRPr sz="206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33048" y="1600949"/>
            <a:ext cx="4372346" cy="4525963"/>
          </a:xfrm>
        </p:spPr>
        <p:txBody>
          <a:bodyPr/>
          <a:lstStyle>
            <a:lvl1pPr>
              <a:defRPr sz="3181"/>
            </a:lvl1pPr>
            <a:lvl2pPr>
              <a:defRPr sz="2752"/>
            </a:lvl2pPr>
            <a:lvl3pPr>
              <a:defRPr sz="2322"/>
            </a:lvl3pPr>
            <a:lvl4pPr>
              <a:defRPr sz="2064"/>
            </a:lvl4pPr>
            <a:lvl5pPr>
              <a:defRPr sz="2064"/>
            </a:lvl5pPr>
            <a:lvl6pPr>
              <a:defRPr sz="2064"/>
            </a:lvl6pPr>
            <a:lvl7pPr>
              <a:defRPr sz="2064"/>
            </a:lvl7pPr>
            <a:lvl8pPr>
              <a:defRPr sz="2064"/>
            </a:lvl8pPr>
            <a:lvl9pPr>
              <a:defRPr sz="206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233216"/>
      </p:ext>
    </p:extLst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633" y="1535215"/>
            <a:ext cx="4374065" cy="639762"/>
          </a:xfrm>
        </p:spPr>
        <p:txBody>
          <a:bodyPr anchor="b"/>
          <a:lstStyle>
            <a:lvl1pPr marL="0" indent="0">
              <a:buNone/>
              <a:defRPr sz="2752" b="1"/>
            </a:lvl1pPr>
            <a:lvl2pPr marL="520400" indent="0">
              <a:buNone/>
              <a:defRPr sz="2322" b="1"/>
            </a:lvl2pPr>
            <a:lvl3pPr marL="1040810" indent="0">
              <a:buNone/>
              <a:defRPr sz="2064" b="1"/>
            </a:lvl3pPr>
            <a:lvl4pPr marL="1561171" indent="0">
              <a:buNone/>
              <a:defRPr sz="1806" b="1"/>
            </a:lvl4pPr>
            <a:lvl5pPr marL="2081577" indent="0">
              <a:buNone/>
              <a:defRPr sz="1806" b="1"/>
            </a:lvl5pPr>
            <a:lvl6pPr marL="2601955" indent="0">
              <a:buNone/>
              <a:defRPr sz="1806" b="1"/>
            </a:lvl6pPr>
            <a:lvl7pPr marL="3122369" indent="0">
              <a:buNone/>
              <a:defRPr sz="1806" b="1"/>
            </a:lvl7pPr>
            <a:lvl8pPr marL="3642727" indent="0">
              <a:buNone/>
              <a:defRPr sz="1806" b="1"/>
            </a:lvl8pPr>
            <a:lvl9pPr marL="4163123" indent="0">
              <a:buNone/>
              <a:defRPr sz="180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633" y="2175597"/>
            <a:ext cx="4374065" cy="3951288"/>
          </a:xfrm>
        </p:spPr>
        <p:txBody>
          <a:bodyPr/>
          <a:lstStyle>
            <a:lvl1pPr>
              <a:defRPr sz="2752"/>
            </a:lvl1pPr>
            <a:lvl2pPr>
              <a:defRPr sz="2322"/>
            </a:lvl2pPr>
            <a:lvl3pPr>
              <a:defRPr sz="2064"/>
            </a:lvl3pPr>
            <a:lvl4pPr>
              <a:defRPr sz="1806"/>
            </a:lvl4pPr>
            <a:lvl5pPr>
              <a:defRPr sz="1806"/>
            </a:lvl5pPr>
            <a:lvl6pPr>
              <a:defRPr sz="1806"/>
            </a:lvl6pPr>
            <a:lvl7pPr>
              <a:defRPr sz="1806"/>
            </a:lvl7pPr>
            <a:lvl8pPr>
              <a:defRPr sz="1806"/>
            </a:lvl8pPr>
            <a:lvl9pPr>
              <a:defRPr sz="180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30279" y="1535215"/>
            <a:ext cx="4375782" cy="639762"/>
          </a:xfrm>
        </p:spPr>
        <p:txBody>
          <a:bodyPr anchor="b"/>
          <a:lstStyle>
            <a:lvl1pPr marL="0" indent="0">
              <a:buNone/>
              <a:defRPr sz="2752" b="1"/>
            </a:lvl1pPr>
            <a:lvl2pPr marL="520400" indent="0">
              <a:buNone/>
              <a:defRPr sz="2322" b="1"/>
            </a:lvl2pPr>
            <a:lvl3pPr marL="1040810" indent="0">
              <a:buNone/>
              <a:defRPr sz="2064" b="1"/>
            </a:lvl3pPr>
            <a:lvl4pPr marL="1561171" indent="0">
              <a:buNone/>
              <a:defRPr sz="1806" b="1"/>
            </a:lvl4pPr>
            <a:lvl5pPr marL="2081577" indent="0">
              <a:buNone/>
              <a:defRPr sz="1806" b="1"/>
            </a:lvl5pPr>
            <a:lvl6pPr marL="2601955" indent="0">
              <a:buNone/>
              <a:defRPr sz="1806" b="1"/>
            </a:lvl6pPr>
            <a:lvl7pPr marL="3122369" indent="0">
              <a:buNone/>
              <a:defRPr sz="1806" b="1"/>
            </a:lvl7pPr>
            <a:lvl8pPr marL="3642727" indent="0">
              <a:buNone/>
              <a:defRPr sz="1806" b="1"/>
            </a:lvl8pPr>
            <a:lvl9pPr marL="4163123" indent="0">
              <a:buNone/>
              <a:defRPr sz="180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30279" y="2175597"/>
            <a:ext cx="4375782" cy="3951288"/>
          </a:xfrm>
        </p:spPr>
        <p:txBody>
          <a:bodyPr/>
          <a:lstStyle>
            <a:lvl1pPr>
              <a:defRPr sz="2752"/>
            </a:lvl1pPr>
            <a:lvl2pPr>
              <a:defRPr sz="2322"/>
            </a:lvl2pPr>
            <a:lvl3pPr>
              <a:defRPr sz="2064"/>
            </a:lvl3pPr>
            <a:lvl4pPr>
              <a:defRPr sz="1806"/>
            </a:lvl4pPr>
            <a:lvl5pPr>
              <a:defRPr sz="1806"/>
            </a:lvl5pPr>
            <a:lvl6pPr>
              <a:defRPr sz="1806"/>
            </a:lvl6pPr>
            <a:lvl7pPr>
              <a:defRPr sz="1806"/>
            </a:lvl7pPr>
            <a:lvl8pPr>
              <a:defRPr sz="1806"/>
            </a:lvl8pPr>
            <a:lvl9pPr>
              <a:defRPr sz="180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694679"/>
      </p:ext>
    </p:extLst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356499"/>
      </p:ext>
    </p:extLst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182352"/>
      </p:ext>
    </p:extLst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8060" y="276775"/>
            <a:ext cx="3256916" cy="1162050"/>
          </a:xfrm>
        </p:spPr>
        <p:txBody>
          <a:bodyPr anchor="b"/>
          <a:lstStyle>
            <a:lvl1pPr algn="l">
              <a:defRPr sz="23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1159" y="277026"/>
            <a:ext cx="5534180" cy="5853112"/>
          </a:xfrm>
        </p:spPr>
        <p:txBody>
          <a:bodyPr/>
          <a:lstStyle>
            <a:lvl1pPr>
              <a:defRPr sz="3698"/>
            </a:lvl1pPr>
            <a:lvl2pPr>
              <a:defRPr sz="3181"/>
            </a:lvl2pPr>
            <a:lvl3pPr>
              <a:defRPr sz="2752"/>
            </a:lvl3pPr>
            <a:lvl4pPr>
              <a:defRPr sz="2322"/>
            </a:lvl4pPr>
            <a:lvl5pPr>
              <a:defRPr sz="2322"/>
            </a:lvl5pPr>
            <a:lvl6pPr>
              <a:defRPr sz="2322"/>
            </a:lvl6pPr>
            <a:lvl7pPr>
              <a:defRPr sz="2322"/>
            </a:lvl7pPr>
            <a:lvl8pPr>
              <a:defRPr sz="2322"/>
            </a:lvl8pPr>
            <a:lvl9pPr>
              <a:defRPr sz="23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8060" y="1435125"/>
            <a:ext cx="3256916" cy="4691061"/>
          </a:xfrm>
        </p:spPr>
        <p:txBody>
          <a:bodyPr/>
          <a:lstStyle>
            <a:lvl1pPr marL="0" indent="0">
              <a:buNone/>
              <a:defRPr sz="1633"/>
            </a:lvl1pPr>
            <a:lvl2pPr marL="520400" indent="0">
              <a:buNone/>
              <a:defRPr sz="1290"/>
            </a:lvl2pPr>
            <a:lvl3pPr marL="1040810" indent="0">
              <a:buNone/>
              <a:defRPr sz="1117"/>
            </a:lvl3pPr>
            <a:lvl4pPr marL="1561171" indent="0">
              <a:buNone/>
              <a:defRPr sz="1032"/>
            </a:lvl4pPr>
            <a:lvl5pPr marL="2081577" indent="0">
              <a:buNone/>
              <a:defRPr sz="1032"/>
            </a:lvl5pPr>
            <a:lvl6pPr marL="2601955" indent="0">
              <a:buNone/>
              <a:defRPr sz="1032"/>
            </a:lvl6pPr>
            <a:lvl7pPr marL="3122369" indent="0">
              <a:buNone/>
              <a:defRPr sz="1032"/>
            </a:lvl7pPr>
            <a:lvl8pPr marL="3642727" indent="0">
              <a:buNone/>
              <a:defRPr sz="1032"/>
            </a:lvl8pPr>
            <a:lvl9pPr marL="4163123" indent="0">
              <a:buNone/>
              <a:defRPr sz="103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41979"/>
      </p:ext>
    </p:extLst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0443" y="4804530"/>
            <a:ext cx="5939790" cy="566740"/>
          </a:xfrm>
        </p:spPr>
        <p:txBody>
          <a:bodyPr anchor="b"/>
          <a:lstStyle>
            <a:lvl1pPr algn="l">
              <a:defRPr sz="23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0443" y="617493"/>
            <a:ext cx="5939790" cy="4114800"/>
          </a:xfrm>
        </p:spPr>
        <p:txBody>
          <a:bodyPr/>
          <a:lstStyle>
            <a:lvl1pPr marL="0" indent="0">
              <a:buNone/>
              <a:defRPr sz="3698"/>
            </a:lvl1pPr>
            <a:lvl2pPr marL="520400" indent="0">
              <a:buNone/>
              <a:defRPr sz="3181"/>
            </a:lvl2pPr>
            <a:lvl3pPr marL="1040810" indent="0">
              <a:buNone/>
              <a:defRPr sz="2752"/>
            </a:lvl3pPr>
            <a:lvl4pPr marL="1561171" indent="0">
              <a:buNone/>
              <a:defRPr sz="2322"/>
            </a:lvl4pPr>
            <a:lvl5pPr marL="2081577" indent="0">
              <a:buNone/>
              <a:defRPr sz="2322"/>
            </a:lvl5pPr>
            <a:lvl6pPr marL="2601955" indent="0">
              <a:buNone/>
              <a:defRPr sz="2322"/>
            </a:lvl6pPr>
            <a:lvl7pPr marL="3122369" indent="0">
              <a:buNone/>
              <a:defRPr sz="2322"/>
            </a:lvl7pPr>
            <a:lvl8pPr marL="3642727" indent="0">
              <a:buNone/>
              <a:defRPr sz="2322"/>
            </a:lvl8pPr>
            <a:lvl9pPr marL="4163123" indent="0">
              <a:buNone/>
              <a:defRPr sz="23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0443" y="5367350"/>
            <a:ext cx="5939790" cy="804862"/>
          </a:xfrm>
        </p:spPr>
        <p:txBody>
          <a:bodyPr/>
          <a:lstStyle>
            <a:lvl1pPr marL="0" indent="0">
              <a:buNone/>
              <a:defRPr sz="1633"/>
            </a:lvl1pPr>
            <a:lvl2pPr marL="520400" indent="0">
              <a:buNone/>
              <a:defRPr sz="1290"/>
            </a:lvl2pPr>
            <a:lvl3pPr marL="1040810" indent="0">
              <a:buNone/>
              <a:defRPr sz="1117"/>
            </a:lvl3pPr>
            <a:lvl4pPr marL="1561171" indent="0">
              <a:buNone/>
              <a:defRPr sz="1032"/>
            </a:lvl4pPr>
            <a:lvl5pPr marL="2081577" indent="0">
              <a:buNone/>
              <a:defRPr sz="1032"/>
            </a:lvl5pPr>
            <a:lvl6pPr marL="2601955" indent="0">
              <a:buNone/>
              <a:defRPr sz="1032"/>
            </a:lvl6pPr>
            <a:lvl7pPr marL="3122369" indent="0">
              <a:buNone/>
              <a:defRPr sz="1032"/>
            </a:lvl7pPr>
            <a:lvl8pPr marL="3642727" indent="0">
              <a:buNone/>
              <a:defRPr sz="1032"/>
            </a:lvl8pPr>
            <a:lvl9pPr marL="4163123" indent="0">
              <a:buNone/>
              <a:defRPr sz="103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385671"/>
      </p:ext>
    </p:extLst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531812"/>
      </p:ext>
    </p:extLst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177570" y="278618"/>
            <a:ext cx="2227423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95961" y="278618"/>
            <a:ext cx="651726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695597"/>
      </p:ext>
    </p:extLst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C3B9281-F614-DB28-5BCC-1A8DF5CF3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601" y="365126"/>
            <a:ext cx="853844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5155490-CDEE-5F89-461D-77C5503126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0601" y="1825625"/>
            <a:ext cx="853844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D7D144-055E-B519-E769-D4EFAAD263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0601" y="6356351"/>
            <a:ext cx="22274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4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9AA2CA-881F-4211-92FB-D54155F1AE83}" type="datetimeFigureOut">
              <a:rPr lang="fr-FR" smtClean="0"/>
              <a:t>30/01/2026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8A3ADA-6803-D0E1-1394-7EC96F099E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79259" y="6356351"/>
            <a:ext cx="3341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4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CEA369-E714-B967-B3C6-D460ADBB11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1628" y="6356351"/>
            <a:ext cx="22274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4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B61C32-00DF-459F-BD8A-3B310A60B2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462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42493" rtl="0" eaLnBrk="1" latinLnBrk="0" hangingPunct="1">
        <a:lnSpc>
          <a:spcPct val="90000"/>
        </a:lnSpc>
        <a:spcBef>
          <a:spcPct val="0"/>
        </a:spcBef>
        <a:buNone/>
        <a:defRPr sz="357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623" indent="-185623" algn="l" defTabSz="742493" rtl="0" eaLnBrk="1" latinLnBrk="0" hangingPunct="1">
        <a:lnSpc>
          <a:spcPct val="90000"/>
        </a:lnSpc>
        <a:spcBef>
          <a:spcPts val="812"/>
        </a:spcBef>
        <a:buFont typeface="Arial" panose="020B0604020202020204" pitchFamily="34" charset="0"/>
        <a:buChar char="•"/>
        <a:defRPr sz="2274" kern="1200">
          <a:solidFill>
            <a:schemeClr val="tx1"/>
          </a:solidFill>
          <a:latin typeface="+mn-lt"/>
          <a:ea typeface="+mn-ea"/>
          <a:cs typeface="+mn-cs"/>
        </a:defRPr>
      </a:lvl1pPr>
      <a:lvl2pPr marL="556870" indent="-185623" algn="l" defTabSz="74249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49" kern="1200">
          <a:solidFill>
            <a:schemeClr val="tx1"/>
          </a:solidFill>
          <a:latin typeface="+mn-lt"/>
          <a:ea typeface="+mn-ea"/>
          <a:cs typeface="+mn-cs"/>
        </a:defRPr>
      </a:lvl2pPr>
      <a:lvl3pPr marL="928116" indent="-185623" algn="l" defTabSz="74249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4" kern="1200">
          <a:solidFill>
            <a:schemeClr val="tx1"/>
          </a:solidFill>
          <a:latin typeface="+mn-lt"/>
          <a:ea typeface="+mn-ea"/>
          <a:cs typeface="+mn-cs"/>
        </a:defRPr>
      </a:lvl3pPr>
      <a:lvl4pPr marL="1299362" indent="-185623" algn="l" defTabSz="74249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4pPr>
      <a:lvl5pPr marL="1670609" indent="-185623" algn="l" defTabSz="74249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5pPr>
      <a:lvl6pPr marL="2041855" indent="-185623" algn="l" defTabSz="74249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6pPr>
      <a:lvl7pPr marL="2413102" indent="-185623" algn="l" defTabSz="74249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7pPr>
      <a:lvl8pPr marL="2784348" indent="-185623" algn="l" defTabSz="74249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8pPr>
      <a:lvl9pPr marL="3155594" indent="-185623" algn="l" defTabSz="74249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249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1pPr>
      <a:lvl2pPr marL="371246" algn="l" defTabSz="74249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2pPr>
      <a:lvl3pPr marL="742493" algn="l" defTabSz="74249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3pPr>
      <a:lvl4pPr marL="1113739" algn="l" defTabSz="74249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4pPr>
      <a:lvl5pPr marL="1484986" algn="l" defTabSz="74249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5pPr>
      <a:lvl6pPr marL="1856232" algn="l" defTabSz="74249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6pPr>
      <a:lvl7pPr marL="2227478" algn="l" defTabSz="74249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7pPr>
      <a:lvl8pPr marL="2598725" algn="l" defTabSz="74249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8pPr>
      <a:lvl9pPr marL="2969971" algn="l" defTabSz="74249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94983" y="274747"/>
            <a:ext cx="8909685" cy="114300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4983" y="1600304"/>
            <a:ext cx="8909685" cy="4525963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95080" y="6356363"/>
            <a:ext cx="2309918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56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12713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412713"/>
              <a:t>30/01/2026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82480" y="6356363"/>
            <a:ext cx="3134888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56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12713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094847" y="6356363"/>
            <a:ext cx="2309918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56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12713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412713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19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random/>
  </p:transition>
  <p:txStyles>
    <p:titleStyle>
      <a:lvl1pPr algn="ctr" defTabSz="412713" rtl="0" eaLnBrk="1" latinLnBrk="0" hangingPunct="1">
        <a:spcBef>
          <a:spcPct val="0"/>
        </a:spcBef>
        <a:buNone/>
        <a:defRPr sz="200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768" indent="-154768" algn="l" defTabSz="412713" rtl="0" eaLnBrk="1" latinLnBrk="0" hangingPunct="1">
        <a:spcBef>
          <a:spcPct val="20000"/>
        </a:spcBef>
        <a:buFont typeface="Arial" pitchFamily="34" charset="0"/>
        <a:buChar char="•"/>
        <a:defRPr sz="1439" kern="1200">
          <a:solidFill>
            <a:schemeClr val="tx1"/>
          </a:solidFill>
          <a:latin typeface="+mn-lt"/>
          <a:ea typeface="+mn-ea"/>
          <a:cs typeface="+mn-cs"/>
        </a:defRPr>
      </a:lvl1pPr>
      <a:lvl2pPr marL="335330" indent="-128973" algn="l" defTabSz="412713" rtl="0" eaLnBrk="1" latinLnBrk="0" hangingPunct="1">
        <a:spcBef>
          <a:spcPct val="20000"/>
        </a:spcBef>
        <a:buFont typeface="Arial" pitchFamily="34" charset="0"/>
        <a:buChar char="–"/>
        <a:defRPr sz="1249" kern="1200">
          <a:solidFill>
            <a:schemeClr val="tx1"/>
          </a:solidFill>
          <a:latin typeface="+mn-lt"/>
          <a:ea typeface="+mn-ea"/>
          <a:cs typeface="+mn-cs"/>
        </a:defRPr>
      </a:lvl2pPr>
      <a:lvl3pPr marL="515892" indent="-103178" algn="l" defTabSz="412713" rtl="0" eaLnBrk="1" latinLnBrk="0" hangingPunct="1">
        <a:spcBef>
          <a:spcPct val="20000"/>
        </a:spcBef>
        <a:buFont typeface="Arial" pitchFamily="34" charset="0"/>
        <a:buChar char="•"/>
        <a:defRPr sz="1098" kern="1200">
          <a:solidFill>
            <a:schemeClr val="tx1"/>
          </a:solidFill>
          <a:latin typeface="+mn-lt"/>
          <a:ea typeface="+mn-ea"/>
          <a:cs typeface="+mn-cs"/>
        </a:defRPr>
      </a:lvl3pPr>
      <a:lvl4pPr marL="722248" indent="-103178" algn="l" defTabSz="412713" rtl="0" eaLnBrk="1" latinLnBrk="0" hangingPunct="1">
        <a:spcBef>
          <a:spcPct val="20000"/>
        </a:spcBef>
        <a:buFont typeface="Arial" pitchFamily="34" charset="0"/>
        <a:buChar char="–"/>
        <a:defRPr sz="909" kern="1200">
          <a:solidFill>
            <a:schemeClr val="tx1"/>
          </a:solidFill>
          <a:latin typeface="+mn-lt"/>
          <a:ea typeface="+mn-ea"/>
          <a:cs typeface="+mn-cs"/>
        </a:defRPr>
      </a:lvl4pPr>
      <a:lvl5pPr marL="928605" indent="-103178" algn="l" defTabSz="412713" rtl="0" eaLnBrk="1" latinLnBrk="0" hangingPunct="1">
        <a:spcBef>
          <a:spcPct val="20000"/>
        </a:spcBef>
        <a:buFont typeface="Arial" pitchFamily="34" charset="0"/>
        <a:buChar char="»"/>
        <a:defRPr sz="909" kern="1200">
          <a:solidFill>
            <a:schemeClr val="tx1"/>
          </a:solidFill>
          <a:latin typeface="+mn-lt"/>
          <a:ea typeface="+mn-ea"/>
          <a:cs typeface="+mn-cs"/>
        </a:defRPr>
      </a:lvl5pPr>
      <a:lvl6pPr marL="1134962" indent="-103178" algn="l" defTabSz="412713" rtl="0" eaLnBrk="1" latinLnBrk="0" hangingPunct="1">
        <a:spcBef>
          <a:spcPct val="20000"/>
        </a:spcBef>
        <a:buFont typeface="Arial" pitchFamily="34" charset="0"/>
        <a:buChar char="•"/>
        <a:defRPr sz="909" kern="1200">
          <a:solidFill>
            <a:schemeClr val="tx1"/>
          </a:solidFill>
          <a:latin typeface="+mn-lt"/>
          <a:ea typeface="+mn-ea"/>
          <a:cs typeface="+mn-cs"/>
        </a:defRPr>
      </a:lvl6pPr>
      <a:lvl7pPr marL="1341318" indent="-103178" algn="l" defTabSz="412713" rtl="0" eaLnBrk="1" latinLnBrk="0" hangingPunct="1">
        <a:spcBef>
          <a:spcPct val="20000"/>
        </a:spcBef>
        <a:buFont typeface="Arial" pitchFamily="34" charset="0"/>
        <a:buChar char="•"/>
        <a:defRPr sz="909" kern="1200">
          <a:solidFill>
            <a:schemeClr val="tx1"/>
          </a:solidFill>
          <a:latin typeface="+mn-lt"/>
          <a:ea typeface="+mn-ea"/>
          <a:cs typeface="+mn-cs"/>
        </a:defRPr>
      </a:lvl7pPr>
      <a:lvl8pPr marL="1547675" indent="-103178" algn="l" defTabSz="412713" rtl="0" eaLnBrk="1" latinLnBrk="0" hangingPunct="1">
        <a:spcBef>
          <a:spcPct val="20000"/>
        </a:spcBef>
        <a:buFont typeface="Arial" pitchFamily="34" charset="0"/>
        <a:buChar char="•"/>
        <a:defRPr sz="909" kern="1200">
          <a:solidFill>
            <a:schemeClr val="tx1"/>
          </a:solidFill>
          <a:latin typeface="+mn-lt"/>
          <a:ea typeface="+mn-ea"/>
          <a:cs typeface="+mn-cs"/>
        </a:defRPr>
      </a:lvl8pPr>
      <a:lvl9pPr marL="1754032" indent="-103178" algn="l" defTabSz="412713" rtl="0" eaLnBrk="1" latinLnBrk="0" hangingPunct="1">
        <a:spcBef>
          <a:spcPct val="20000"/>
        </a:spcBef>
        <a:buFont typeface="Arial" pitchFamily="34" charset="0"/>
        <a:buChar char="•"/>
        <a:defRPr sz="9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12713" rtl="0" eaLnBrk="1" latinLnBrk="0" hangingPunct="1">
        <a:defRPr sz="795" kern="1200">
          <a:solidFill>
            <a:schemeClr val="tx1"/>
          </a:solidFill>
          <a:latin typeface="+mn-lt"/>
          <a:ea typeface="+mn-ea"/>
          <a:cs typeface="+mn-cs"/>
        </a:defRPr>
      </a:lvl1pPr>
      <a:lvl2pPr marL="206357" algn="l" defTabSz="412713" rtl="0" eaLnBrk="1" latinLnBrk="0" hangingPunct="1">
        <a:defRPr sz="795" kern="1200">
          <a:solidFill>
            <a:schemeClr val="tx1"/>
          </a:solidFill>
          <a:latin typeface="+mn-lt"/>
          <a:ea typeface="+mn-ea"/>
          <a:cs typeface="+mn-cs"/>
        </a:defRPr>
      </a:lvl2pPr>
      <a:lvl3pPr marL="412713" algn="l" defTabSz="412713" rtl="0" eaLnBrk="1" latinLnBrk="0" hangingPunct="1">
        <a:defRPr sz="795" kern="1200">
          <a:solidFill>
            <a:schemeClr val="tx1"/>
          </a:solidFill>
          <a:latin typeface="+mn-lt"/>
          <a:ea typeface="+mn-ea"/>
          <a:cs typeface="+mn-cs"/>
        </a:defRPr>
      </a:lvl3pPr>
      <a:lvl4pPr marL="619070" algn="l" defTabSz="412713" rtl="0" eaLnBrk="1" latinLnBrk="0" hangingPunct="1">
        <a:defRPr sz="795" kern="1200">
          <a:solidFill>
            <a:schemeClr val="tx1"/>
          </a:solidFill>
          <a:latin typeface="+mn-lt"/>
          <a:ea typeface="+mn-ea"/>
          <a:cs typeface="+mn-cs"/>
        </a:defRPr>
      </a:lvl4pPr>
      <a:lvl5pPr marL="825427" algn="l" defTabSz="412713" rtl="0" eaLnBrk="1" latinLnBrk="0" hangingPunct="1">
        <a:defRPr sz="795" kern="1200">
          <a:solidFill>
            <a:schemeClr val="tx1"/>
          </a:solidFill>
          <a:latin typeface="+mn-lt"/>
          <a:ea typeface="+mn-ea"/>
          <a:cs typeface="+mn-cs"/>
        </a:defRPr>
      </a:lvl5pPr>
      <a:lvl6pPr marL="1031782" algn="l" defTabSz="412713" rtl="0" eaLnBrk="1" latinLnBrk="0" hangingPunct="1">
        <a:defRPr sz="795" kern="1200">
          <a:solidFill>
            <a:schemeClr val="tx1"/>
          </a:solidFill>
          <a:latin typeface="+mn-lt"/>
          <a:ea typeface="+mn-ea"/>
          <a:cs typeface="+mn-cs"/>
        </a:defRPr>
      </a:lvl6pPr>
      <a:lvl7pPr marL="1238139" algn="l" defTabSz="412713" rtl="0" eaLnBrk="1" latinLnBrk="0" hangingPunct="1">
        <a:defRPr sz="795" kern="1200">
          <a:solidFill>
            <a:schemeClr val="tx1"/>
          </a:solidFill>
          <a:latin typeface="+mn-lt"/>
          <a:ea typeface="+mn-ea"/>
          <a:cs typeface="+mn-cs"/>
        </a:defRPr>
      </a:lvl7pPr>
      <a:lvl8pPr marL="1444497" algn="l" defTabSz="412713" rtl="0" eaLnBrk="1" latinLnBrk="0" hangingPunct="1">
        <a:defRPr sz="795" kern="1200">
          <a:solidFill>
            <a:schemeClr val="tx1"/>
          </a:solidFill>
          <a:latin typeface="+mn-lt"/>
          <a:ea typeface="+mn-ea"/>
          <a:cs typeface="+mn-cs"/>
        </a:defRPr>
      </a:lvl8pPr>
      <a:lvl9pPr marL="1650853" algn="l" defTabSz="412713" rtl="0" eaLnBrk="1" latinLnBrk="0" hangingPunct="1">
        <a:defRPr sz="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95164" y="274665"/>
            <a:ext cx="8909687" cy="1142999"/>
          </a:xfrm>
          <a:prstGeom prst="rect">
            <a:avLst/>
          </a:prstGeom>
        </p:spPr>
        <p:txBody>
          <a:bodyPr vert="horz" lIns="120265" tIns="60135" rIns="120265" bIns="6013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164" y="1600949"/>
            <a:ext cx="8909687" cy="4525963"/>
          </a:xfrm>
          <a:prstGeom prst="rect">
            <a:avLst/>
          </a:prstGeom>
        </p:spPr>
        <p:txBody>
          <a:bodyPr vert="horz" lIns="120265" tIns="60135" rIns="120265" bIns="6013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96718" y="6360337"/>
            <a:ext cx="2309918" cy="36512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l" defTabSz="1040810">
              <a:defRPr sz="12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84355" y="6360337"/>
            <a:ext cx="3134889" cy="36512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ctr" defTabSz="1040810">
              <a:defRPr sz="12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097603" y="6360337"/>
            <a:ext cx="2309918" cy="36512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r" defTabSz="1040810">
              <a:defRPr sz="12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35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1040810" rtl="0" eaLnBrk="1" latinLnBrk="0" hangingPunct="1">
        <a:spcBef>
          <a:spcPct val="0"/>
        </a:spcBef>
        <a:buNone/>
        <a:defRPr sz="4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0304" indent="-390304" algn="l" defTabSz="1040810" rtl="0" eaLnBrk="1" latinLnBrk="0" hangingPunct="1">
        <a:spcBef>
          <a:spcPct val="20000"/>
        </a:spcBef>
        <a:buFont typeface="Arial" pitchFamily="34" charset="0"/>
        <a:buChar char="•"/>
        <a:defRPr sz="3698" kern="1200">
          <a:solidFill>
            <a:schemeClr val="tx1"/>
          </a:solidFill>
          <a:latin typeface="+mn-lt"/>
          <a:ea typeface="+mn-ea"/>
          <a:cs typeface="+mn-cs"/>
        </a:defRPr>
      </a:lvl1pPr>
      <a:lvl2pPr marL="845621" indent="-325246" algn="l" defTabSz="1040810" rtl="0" eaLnBrk="1" latinLnBrk="0" hangingPunct="1">
        <a:spcBef>
          <a:spcPct val="20000"/>
        </a:spcBef>
        <a:buFont typeface="Arial" pitchFamily="34" charset="0"/>
        <a:buChar char="–"/>
        <a:defRPr sz="3181" kern="1200">
          <a:solidFill>
            <a:schemeClr val="tx1"/>
          </a:solidFill>
          <a:latin typeface="+mn-lt"/>
          <a:ea typeface="+mn-ea"/>
          <a:cs typeface="+mn-cs"/>
        </a:defRPr>
      </a:lvl2pPr>
      <a:lvl3pPr marL="1300982" indent="-260211" algn="l" defTabSz="1040810" rtl="0" eaLnBrk="1" latinLnBrk="0" hangingPunct="1">
        <a:spcBef>
          <a:spcPct val="20000"/>
        </a:spcBef>
        <a:buFont typeface="Arial" pitchFamily="34" charset="0"/>
        <a:buChar char="•"/>
        <a:defRPr sz="2752" kern="1200">
          <a:solidFill>
            <a:schemeClr val="tx1"/>
          </a:solidFill>
          <a:latin typeface="+mn-lt"/>
          <a:ea typeface="+mn-ea"/>
          <a:cs typeface="+mn-cs"/>
        </a:defRPr>
      </a:lvl3pPr>
      <a:lvl4pPr marL="1821369" indent="-260211" algn="l" defTabSz="1040810" rtl="0" eaLnBrk="1" latinLnBrk="0" hangingPunct="1">
        <a:spcBef>
          <a:spcPct val="20000"/>
        </a:spcBef>
        <a:buFont typeface="Arial" pitchFamily="34" charset="0"/>
        <a:buChar char="–"/>
        <a:defRPr sz="2322" kern="1200">
          <a:solidFill>
            <a:schemeClr val="tx1"/>
          </a:solidFill>
          <a:latin typeface="+mn-lt"/>
          <a:ea typeface="+mn-ea"/>
          <a:cs typeface="+mn-cs"/>
        </a:defRPr>
      </a:lvl4pPr>
      <a:lvl5pPr marL="2341757" indent="-260211" algn="l" defTabSz="1040810" rtl="0" eaLnBrk="1" latinLnBrk="0" hangingPunct="1">
        <a:spcBef>
          <a:spcPct val="20000"/>
        </a:spcBef>
        <a:buFont typeface="Arial" pitchFamily="34" charset="0"/>
        <a:buChar char="»"/>
        <a:defRPr sz="2322" kern="1200">
          <a:solidFill>
            <a:schemeClr val="tx1"/>
          </a:solidFill>
          <a:latin typeface="+mn-lt"/>
          <a:ea typeface="+mn-ea"/>
          <a:cs typeface="+mn-cs"/>
        </a:defRPr>
      </a:lvl5pPr>
      <a:lvl6pPr marL="2862113" indent="-260211" algn="l" defTabSz="1040810" rtl="0" eaLnBrk="1" latinLnBrk="0" hangingPunct="1">
        <a:spcBef>
          <a:spcPct val="20000"/>
        </a:spcBef>
        <a:buFont typeface="Arial" pitchFamily="34" charset="0"/>
        <a:buChar char="•"/>
        <a:defRPr sz="2322" kern="1200">
          <a:solidFill>
            <a:schemeClr val="tx1"/>
          </a:solidFill>
          <a:latin typeface="+mn-lt"/>
          <a:ea typeface="+mn-ea"/>
          <a:cs typeface="+mn-cs"/>
        </a:defRPr>
      </a:lvl6pPr>
      <a:lvl7pPr marL="3382547" indent="-260211" algn="l" defTabSz="1040810" rtl="0" eaLnBrk="1" latinLnBrk="0" hangingPunct="1">
        <a:spcBef>
          <a:spcPct val="20000"/>
        </a:spcBef>
        <a:buFont typeface="Arial" pitchFamily="34" charset="0"/>
        <a:buChar char="•"/>
        <a:defRPr sz="2322" kern="1200">
          <a:solidFill>
            <a:schemeClr val="tx1"/>
          </a:solidFill>
          <a:latin typeface="+mn-lt"/>
          <a:ea typeface="+mn-ea"/>
          <a:cs typeface="+mn-cs"/>
        </a:defRPr>
      </a:lvl7pPr>
      <a:lvl8pPr marL="3902932" indent="-260211" algn="l" defTabSz="1040810" rtl="0" eaLnBrk="1" latinLnBrk="0" hangingPunct="1">
        <a:spcBef>
          <a:spcPct val="20000"/>
        </a:spcBef>
        <a:buFont typeface="Arial" pitchFamily="34" charset="0"/>
        <a:buChar char="•"/>
        <a:defRPr sz="2322" kern="1200">
          <a:solidFill>
            <a:schemeClr val="tx1"/>
          </a:solidFill>
          <a:latin typeface="+mn-lt"/>
          <a:ea typeface="+mn-ea"/>
          <a:cs typeface="+mn-cs"/>
        </a:defRPr>
      </a:lvl8pPr>
      <a:lvl9pPr marL="4423342" indent="-260211" algn="l" defTabSz="1040810" rtl="0" eaLnBrk="1" latinLnBrk="0" hangingPunct="1">
        <a:spcBef>
          <a:spcPct val="20000"/>
        </a:spcBef>
        <a:buFont typeface="Arial" pitchFamily="34" charset="0"/>
        <a:buChar char="•"/>
        <a:defRPr sz="23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0810" rtl="0" eaLnBrk="1" latinLnBrk="0" hangingPunct="1">
        <a:defRPr sz="2064" kern="1200">
          <a:solidFill>
            <a:schemeClr val="tx1"/>
          </a:solidFill>
          <a:latin typeface="+mn-lt"/>
          <a:ea typeface="+mn-ea"/>
          <a:cs typeface="+mn-cs"/>
        </a:defRPr>
      </a:lvl1pPr>
      <a:lvl2pPr marL="520400" algn="l" defTabSz="1040810" rtl="0" eaLnBrk="1" latinLnBrk="0" hangingPunct="1">
        <a:defRPr sz="2064" kern="1200">
          <a:solidFill>
            <a:schemeClr val="tx1"/>
          </a:solidFill>
          <a:latin typeface="+mn-lt"/>
          <a:ea typeface="+mn-ea"/>
          <a:cs typeface="+mn-cs"/>
        </a:defRPr>
      </a:lvl2pPr>
      <a:lvl3pPr marL="1040810" algn="l" defTabSz="1040810" rtl="0" eaLnBrk="1" latinLnBrk="0" hangingPunct="1">
        <a:defRPr sz="2064" kern="1200">
          <a:solidFill>
            <a:schemeClr val="tx1"/>
          </a:solidFill>
          <a:latin typeface="+mn-lt"/>
          <a:ea typeface="+mn-ea"/>
          <a:cs typeface="+mn-cs"/>
        </a:defRPr>
      </a:lvl3pPr>
      <a:lvl4pPr marL="1561171" algn="l" defTabSz="1040810" rtl="0" eaLnBrk="1" latinLnBrk="0" hangingPunct="1">
        <a:defRPr sz="2064" kern="1200">
          <a:solidFill>
            <a:schemeClr val="tx1"/>
          </a:solidFill>
          <a:latin typeface="+mn-lt"/>
          <a:ea typeface="+mn-ea"/>
          <a:cs typeface="+mn-cs"/>
        </a:defRPr>
      </a:lvl4pPr>
      <a:lvl5pPr marL="2081577" algn="l" defTabSz="1040810" rtl="0" eaLnBrk="1" latinLnBrk="0" hangingPunct="1">
        <a:defRPr sz="2064" kern="1200">
          <a:solidFill>
            <a:schemeClr val="tx1"/>
          </a:solidFill>
          <a:latin typeface="+mn-lt"/>
          <a:ea typeface="+mn-ea"/>
          <a:cs typeface="+mn-cs"/>
        </a:defRPr>
      </a:lvl5pPr>
      <a:lvl6pPr marL="2601955" algn="l" defTabSz="1040810" rtl="0" eaLnBrk="1" latinLnBrk="0" hangingPunct="1">
        <a:defRPr sz="2064" kern="1200">
          <a:solidFill>
            <a:schemeClr val="tx1"/>
          </a:solidFill>
          <a:latin typeface="+mn-lt"/>
          <a:ea typeface="+mn-ea"/>
          <a:cs typeface="+mn-cs"/>
        </a:defRPr>
      </a:lvl6pPr>
      <a:lvl7pPr marL="3122369" algn="l" defTabSz="1040810" rtl="0" eaLnBrk="1" latinLnBrk="0" hangingPunct="1">
        <a:defRPr sz="2064" kern="1200">
          <a:solidFill>
            <a:schemeClr val="tx1"/>
          </a:solidFill>
          <a:latin typeface="+mn-lt"/>
          <a:ea typeface="+mn-ea"/>
          <a:cs typeface="+mn-cs"/>
        </a:defRPr>
      </a:lvl7pPr>
      <a:lvl8pPr marL="3642727" algn="l" defTabSz="1040810" rtl="0" eaLnBrk="1" latinLnBrk="0" hangingPunct="1">
        <a:defRPr sz="2064" kern="1200">
          <a:solidFill>
            <a:schemeClr val="tx1"/>
          </a:solidFill>
          <a:latin typeface="+mn-lt"/>
          <a:ea typeface="+mn-ea"/>
          <a:cs typeface="+mn-cs"/>
        </a:defRPr>
      </a:lvl8pPr>
      <a:lvl9pPr marL="4163123" algn="l" defTabSz="1040810" rtl="0" eaLnBrk="1" latinLnBrk="0" hangingPunct="1">
        <a:defRPr sz="206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95.gif"/><Relationship Id="rId7" Type="http://schemas.openxmlformats.org/officeDocument/2006/relationships/image" Target="../media/image99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8.png"/><Relationship Id="rId5" Type="http://schemas.openxmlformats.org/officeDocument/2006/relationships/image" Target="../media/image97.gif"/><Relationship Id="rId4" Type="http://schemas.openxmlformats.org/officeDocument/2006/relationships/image" Target="../media/image9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0603D4D5-06AC-0886-749D-7BED84B1A8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3720" y="3091005"/>
            <a:ext cx="3700593" cy="286536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21977" y="562919"/>
            <a:ext cx="2146171" cy="1532772"/>
          </a:xfrm>
          <a:prstGeom prst="rect">
            <a:avLst/>
          </a:prstGeom>
        </p:spPr>
        <p:txBody>
          <a:bodyPr wrap="square" lIns="54908" tIns="27454" rIns="54908" bIns="27454">
            <a:spAutoFit/>
          </a:bodyPr>
          <a:lstStyle/>
          <a:p>
            <a:pPr algn="ctr" defTabSz="490537"/>
            <a:r>
              <a:rPr lang="fr-FR" sz="2400" b="1" dirty="0">
                <a:solidFill>
                  <a:prstClr val="white"/>
                </a:solidFill>
                <a:latin typeface="Chiller" pitchFamily="82" charset="0"/>
              </a:rPr>
              <a:t>Pour voir la beauté du paysage, il faut le regarder avec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462952" y="463831"/>
            <a:ext cx="478518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90537"/>
            <a:r>
              <a:rPr lang="fr-FR" sz="20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photographes</a:t>
            </a:r>
          </a:p>
          <a:p>
            <a:pPr algn="ctr" defTabSz="490537"/>
            <a:r>
              <a:rPr lang="fr-FR" sz="20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28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</a:t>
            </a:r>
            <a:r>
              <a:rPr lang="fr-FR" sz="1915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1275337" y="2533252"/>
            <a:ext cx="1351348" cy="755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89793"/>
            <a:r>
              <a:rPr lang="fr-FR" sz="4307" dirty="0">
                <a:ln w="25400">
                  <a:gradFill flip="none" rotWithShape="1">
                    <a:gsLst>
                      <a:gs pos="0">
                        <a:srgbClr val="C0504D">
                          <a:lumMod val="89000"/>
                        </a:srgbClr>
                      </a:gs>
                      <a:gs pos="23000">
                        <a:srgbClr val="C0504D">
                          <a:lumMod val="89000"/>
                        </a:srgbClr>
                      </a:gs>
                      <a:gs pos="69000">
                        <a:srgbClr val="C0504D">
                          <a:lumMod val="75000"/>
                        </a:srgbClr>
                      </a:gs>
                      <a:gs pos="97000">
                        <a:srgbClr val="C0504D">
                          <a:lumMod val="70000"/>
                        </a:srgb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ln>
                <a:gradFill flip="none" rotWithShape="1">
                  <a:gsLst>
                    <a:gs pos="0">
                      <a:srgbClr val="4BACC6">
                        <a:lumMod val="5000"/>
                        <a:lumOff val="95000"/>
                      </a:srgbClr>
                    </a:gs>
                    <a:gs pos="74000">
                      <a:srgbClr val="4BACC6">
                        <a:lumMod val="45000"/>
                        <a:lumOff val="55000"/>
                      </a:srgbClr>
                    </a:gs>
                    <a:gs pos="83000">
                      <a:srgbClr val="4BACC6">
                        <a:lumMod val="45000"/>
                        <a:lumOff val="55000"/>
                      </a:srgbClr>
                    </a:gs>
                    <a:gs pos="100000">
                      <a:srgbClr val="4BACC6">
                        <a:lumMod val="30000"/>
                        <a:lumOff val="70000"/>
                      </a:srgbClr>
                    </a:gs>
                  </a:gsLst>
                  <a:lin ang="5400000" scaled="1"/>
                  <a:tileRect/>
                </a:gradFill>
                <a:latin typeface="Broadway" pitchFamily="82" charset="0"/>
              </a:rPr>
              <a:t>135</a:t>
            </a:r>
            <a:endParaRPr lang="fr-FR" sz="2904" dirty="0">
              <a:ln w="25400">
                <a:gradFill flip="none" rotWithShape="1">
                  <a:gsLst>
                    <a:gs pos="0">
                      <a:srgbClr val="C0504D">
                        <a:lumMod val="89000"/>
                      </a:srgbClr>
                    </a:gs>
                    <a:gs pos="23000">
                      <a:srgbClr val="C0504D">
                        <a:lumMod val="89000"/>
                      </a:srgbClr>
                    </a:gs>
                    <a:gs pos="69000">
                      <a:srgbClr val="C0504D">
                        <a:lumMod val="75000"/>
                      </a:srgbClr>
                    </a:gs>
                    <a:gs pos="97000">
                      <a:srgbClr val="C0504D">
                        <a:lumMod val="7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  <a:gradFill flip="none" rotWithShape="1">
                <a:gsLst>
                  <a:gs pos="0">
                    <a:srgbClr val="4BACC6">
                      <a:lumMod val="5000"/>
                      <a:lumOff val="95000"/>
                    </a:srgbClr>
                  </a:gs>
                  <a:gs pos="74000">
                    <a:srgbClr val="4BACC6">
                      <a:lumMod val="45000"/>
                      <a:lumOff val="55000"/>
                    </a:srgbClr>
                  </a:gs>
                  <a:gs pos="83000">
                    <a:srgbClr val="4BACC6">
                      <a:lumMod val="45000"/>
                      <a:lumOff val="55000"/>
                    </a:srgbClr>
                  </a:gs>
                  <a:gs pos="100000">
                    <a:srgbClr val="4BACC6">
                      <a:lumMod val="30000"/>
                      <a:lumOff val="70000"/>
                    </a:srgbClr>
                  </a:gs>
                </a:gsLst>
                <a:lin ang="5400000" scaled="1"/>
                <a:tileRect/>
              </a:gradFill>
              <a:latin typeface="Calibri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7A0D90-ACE5-947A-573E-F7590E0CE624}"/>
              </a:ext>
            </a:extLst>
          </p:cNvPr>
          <p:cNvSpPr txBox="1">
            <a:spLocks noChangeAspect="1"/>
          </p:cNvSpPr>
          <p:nvPr/>
        </p:nvSpPr>
        <p:spPr>
          <a:xfrm>
            <a:off x="2931983" y="5444072"/>
            <a:ext cx="5087384" cy="1024602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pPr defTabSz="540639"/>
            <a:r>
              <a:rPr lang="fr-FR" sz="2975" dirty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2975" dirty="0">
                <a:ln w="25400"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peintre du ciel</a:t>
            </a:r>
          </a:p>
        </p:txBody>
      </p:sp>
      <p:pic>
        <p:nvPicPr>
          <p:cNvPr id="10" name="Image 9" descr="Une image contenant mammifère, rongeur, rat, Muroidea&#10;&#10;Le contenu généré par l’IA peut être incorrect.">
            <a:extLst>
              <a:ext uri="{FF2B5EF4-FFF2-40B4-BE49-F238E27FC236}">
                <a16:creationId xmlns:a16="http://schemas.microsoft.com/office/drawing/2014/main" id="{946588E5-A277-9DA7-FDE3-D9E3C9830D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810" y="1872078"/>
            <a:ext cx="1364047" cy="949453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269677A1-CC4E-6F24-E438-55DEC10C2B17}"/>
              </a:ext>
            </a:extLst>
          </p:cNvPr>
          <p:cNvSpPr txBox="1"/>
          <p:nvPr/>
        </p:nvSpPr>
        <p:spPr>
          <a:xfrm>
            <a:off x="-104007" y="3734786"/>
            <a:ext cx="3809232" cy="19066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727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30" b="0" i="0" u="none" strike="noStrike" kern="1200" cap="none" spc="0" normalizeH="0" baseline="0" noProof="0" dirty="0">
                <a:ln w="1270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9BBB59">
                        <a:lumMod val="5000"/>
                        <a:lumOff val="95000"/>
                      </a:srgbClr>
                    </a:gs>
                    <a:gs pos="74000">
                      <a:srgbClr val="9BBB59">
                        <a:lumMod val="45000"/>
                        <a:lumOff val="55000"/>
                      </a:srgbClr>
                    </a:gs>
                    <a:gs pos="83000">
                      <a:srgbClr val="9BBB59">
                        <a:lumMod val="45000"/>
                        <a:lumOff val="55000"/>
                      </a:srgbClr>
                    </a:gs>
                    <a:gs pos="100000">
                      <a:srgbClr val="9BBB59">
                        <a:lumMod val="30000"/>
                        <a:lumOff val="70000"/>
                      </a:srgbClr>
                    </a:gs>
                  </a:gsLst>
                  <a:lin ang="5400000" scaled="1"/>
                  <a:tileRect/>
                </a:gra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d'aurores  </a:t>
            </a:r>
          </a:p>
          <a:p>
            <a:pPr marL="0" marR="0" lvl="0" indent="0" algn="ctr" defTabSz="727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30" b="0" i="0" u="none" strike="noStrike" kern="1200" cap="none" spc="0" normalizeH="0" baseline="0" noProof="0" dirty="0">
                <a:ln w="1270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9BBB59">
                        <a:lumMod val="5000"/>
                        <a:lumOff val="95000"/>
                      </a:srgbClr>
                    </a:gs>
                    <a:gs pos="74000">
                      <a:srgbClr val="9BBB59">
                        <a:lumMod val="45000"/>
                        <a:lumOff val="55000"/>
                      </a:srgbClr>
                    </a:gs>
                    <a:gs pos="83000">
                      <a:srgbClr val="9BBB59">
                        <a:lumMod val="45000"/>
                        <a:lumOff val="55000"/>
                      </a:srgbClr>
                    </a:gs>
                    <a:gs pos="100000">
                      <a:srgbClr val="9BBB59">
                        <a:lumMod val="30000"/>
                        <a:lumOff val="70000"/>
                      </a:srgbClr>
                    </a:gs>
                  </a:gsLst>
                  <a:lin ang="5400000" scaled="1"/>
                  <a:tileRect/>
                </a:gra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boréales</a:t>
            </a:r>
          </a:p>
          <a:p>
            <a:pPr marL="0" marR="0" lvl="0" indent="0" algn="ctr" defTabSz="727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30" b="0" i="0" u="none" strike="noStrike" kern="1200" cap="none" spc="0" normalizeH="0" baseline="0" noProof="0" dirty="0">
                <a:ln w="1270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9BBB59">
                        <a:lumMod val="5000"/>
                        <a:lumOff val="95000"/>
                      </a:srgbClr>
                    </a:gs>
                    <a:gs pos="74000">
                      <a:srgbClr val="9BBB59">
                        <a:lumMod val="45000"/>
                        <a:lumOff val="55000"/>
                      </a:srgbClr>
                    </a:gs>
                    <a:gs pos="83000">
                      <a:srgbClr val="9BBB59">
                        <a:lumMod val="45000"/>
                        <a:lumOff val="55000"/>
                      </a:srgbClr>
                    </a:gs>
                    <a:gs pos="100000">
                      <a:srgbClr val="9BBB59">
                        <a:lumMod val="30000"/>
                        <a:lumOff val="70000"/>
                      </a:srgbClr>
                    </a:gs>
                  </a:gsLst>
                  <a:lin ang="5400000" scaled="1"/>
                  <a:tileRect/>
                </a:gra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2026-01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1372604"/>
      </p:ext>
    </p:extLst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2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2486355"/>
      </p:ext>
    </p:extLst>
  </p:cSld>
  <p:clrMapOvr>
    <a:masterClrMapping/>
  </p:clrMapOvr>
  <p:transition spd="slow"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6897729"/>
      </p:ext>
    </p:extLst>
  </p:cSld>
  <p:clrMapOvr>
    <a:masterClrMapping/>
  </p:clrMapOvr>
  <p:transition spd="slow"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265471"/>
      </p:ext>
    </p:extLst>
  </p:cSld>
  <p:clrMapOvr>
    <a:masterClrMapping/>
  </p:clrMapOvr>
  <p:transition spd="slow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1007760"/>
      </p:ext>
    </p:extLst>
  </p:cSld>
  <p:clrMapOvr>
    <a:masterClrMapping/>
  </p:clrMapOvr>
  <p:transition spd="slow" advTm="5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3067716"/>
      </p:ext>
    </p:extLst>
  </p:cSld>
  <p:clrMapOvr>
    <a:masterClrMapping/>
  </p:clrMapOvr>
  <p:transition spd="slow" advTm="5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6581056"/>
      </p:ext>
    </p:extLst>
  </p:cSld>
  <p:clrMapOvr>
    <a:masterClrMapping/>
  </p:clrMapOvr>
  <p:transition spd="slow" advTm="5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6366892"/>
      </p:ext>
    </p:extLst>
  </p:cSld>
  <p:clrMapOvr>
    <a:masterClrMapping/>
  </p:clrMapOvr>
  <p:transition spd="slow" advTm="5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3263980"/>
      </p:ext>
    </p:extLst>
  </p:cSld>
  <p:clrMapOvr>
    <a:masterClrMapping/>
  </p:clrMapOvr>
  <p:transition spd="slow"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8101072"/>
      </p:ext>
    </p:extLst>
  </p:cSld>
  <p:clrMapOvr>
    <a:masterClrMapping/>
  </p:clrMapOvr>
  <p:transition spd="slow" advTm="5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4963649"/>
      </p:ext>
    </p:extLst>
  </p:cSld>
  <p:clrMapOvr>
    <a:masterClrMapping/>
  </p:clrMapOvr>
  <p:transition spd="slow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022491"/>
      </p:ext>
    </p:extLst>
  </p:cSld>
  <p:clrMapOvr>
    <a:masterClrMapping/>
  </p:clrMapOvr>
  <p:transition spd="slow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0534188"/>
      </p:ext>
    </p:extLst>
  </p:cSld>
  <p:clrMapOvr>
    <a:masterClrMapping/>
  </p:clrMapOvr>
  <p:transition spd="slow" advTm="5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1311097"/>
      </p:ext>
    </p:extLst>
  </p:cSld>
  <p:clrMapOvr>
    <a:masterClrMapping/>
  </p:clrMapOvr>
  <p:transition spd="slow"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4118295"/>
      </p:ext>
    </p:extLst>
  </p:cSld>
  <p:clrMapOvr>
    <a:masterClrMapping/>
  </p:clrMapOvr>
  <p:transition spd="slow"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9537839"/>
      </p:ext>
    </p:extLst>
  </p:cSld>
  <p:clrMapOvr>
    <a:masterClrMapping/>
  </p:clrMapOvr>
  <p:transition spd="slow"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7621862"/>
      </p:ext>
    </p:extLst>
  </p:cSld>
  <p:clrMapOvr>
    <a:masterClrMapping/>
  </p:clrMapOvr>
  <p:transition spd="slow" advTm="5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024132"/>
      </p:ext>
    </p:extLst>
  </p:cSld>
  <p:clrMapOvr>
    <a:masterClrMapping/>
  </p:clrMapOvr>
  <p:transition spd="slow" advTm="5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rore, ciel, nature, étoile&#10;&#10;Le contenu généré par l’IA peut être incorrect.">
            <a:extLst>
              <a:ext uri="{FF2B5EF4-FFF2-40B4-BE49-F238E27FC236}">
                <a16:creationId xmlns:a16="http://schemas.microsoft.com/office/drawing/2014/main" id="{BDC5382D-E9AD-2698-3C75-ED5A25F2D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00" y="85725"/>
            <a:ext cx="3521583" cy="6772275"/>
          </a:xfrm>
          <a:prstGeom prst="rect">
            <a:avLst/>
          </a:prstGeom>
        </p:spPr>
      </p:pic>
      <p:pic>
        <p:nvPicPr>
          <p:cNvPr id="5" name="Image 4" descr="Une image contenant plein air, herbe, sol, ciel&#10;&#10;Le contenu généré par l’IA peut être incorrect.">
            <a:extLst>
              <a:ext uri="{FF2B5EF4-FFF2-40B4-BE49-F238E27FC236}">
                <a16:creationId xmlns:a16="http://schemas.microsoft.com/office/drawing/2014/main" id="{E21BC711-2ABA-D65A-1573-74689EF505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0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20170"/>
      </p:ext>
    </p:extLst>
  </p:cSld>
  <p:clrMapOvr>
    <a:masterClrMapping/>
  </p:clrMapOvr>
  <p:transition spd="slow" advTm="5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nature, ciel, plein air, aurore&#10;&#10;Le contenu généré par l’IA peut être incorrect.">
            <a:extLst>
              <a:ext uri="{FF2B5EF4-FFF2-40B4-BE49-F238E27FC236}">
                <a16:creationId xmlns:a16="http://schemas.microsoft.com/office/drawing/2014/main" id="{D34DDF49-C389-C9B1-3A74-CB4D1B709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25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170297"/>
      </p:ext>
    </p:extLst>
  </p:cSld>
  <p:clrMapOvr>
    <a:masterClrMapping/>
  </p:clrMapOvr>
  <p:transition spd="slow"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aysage, arbre, nuit&#10;&#10;Le contenu généré par l’IA peut être incorrect.">
            <a:extLst>
              <a:ext uri="{FF2B5EF4-FFF2-40B4-BE49-F238E27FC236}">
                <a16:creationId xmlns:a16="http://schemas.microsoft.com/office/drawing/2014/main" id="{08F85A99-0EA6-51F3-FEC7-49D1AB74CB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325" y="571500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080889"/>
      </p:ext>
    </p:extLst>
  </p:cSld>
  <p:clrMapOvr>
    <a:masterClrMapping/>
  </p:clrMapOvr>
  <p:transition spd="slow" advTm="5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aurore, ciel, plein air&#10;&#10;Le contenu généré par l’IA peut être incorrect.">
            <a:extLst>
              <a:ext uri="{FF2B5EF4-FFF2-40B4-BE49-F238E27FC236}">
                <a16:creationId xmlns:a16="http://schemas.microsoft.com/office/drawing/2014/main" id="{4F828E87-AEFB-FFF4-1CB7-1E96CC2EA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114300"/>
            <a:ext cx="4972050" cy="6629400"/>
          </a:xfrm>
          <a:prstGeom prst="rect">
            <a:avLst/>
          </a:prstGeom>
        </p:spPr>
      </p:pic>
      <p:pic>
        <p:nvPicPr>
          <p:cNvPr id="5" name="Image 4" descr="Une image contenant ciel, plein air, nature, herbe&#10;&#10;Le contenu généré par l’IA peut être incorrect.">
            <a:extLst>
              <a:ext uri="{FF2B5EF4-FFF2-40B4-BE49-F238E27FC236}">
                <a16:creationId xmlns:a16="http://schemas.microsoft.com/office/drawing/2014/main" id="{88AEAEC4-F16D-CD25-3CFD-123C8163AF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000" y="0"/>
            <a:ext cx="38633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046443"/>
      </p:ext>
    </p:extLst>
  </p:cSld>
  <p:clrMapOvr>
    <a:masterClrMapping/>
  </p:clrMapOvr>
  <p:transition spd="slow"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ature, aurore&#10;&#10;Le contenu généré par l’IA peut être incorrect.">
            <a:extLst>
              <a:ext uri="{FF2B5EF4-FFF2-40B4-BE49-F238E27FC236}">
                <a16:creationId xmlns:a16="http://schemas.microsoft.com/office/drawing/2014/main" id="{748B18CC-D3A6-9D6D-A3E1-F562C3A31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750" y="161925"/>
            <a:ext cx="6737350" cy="673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877637"/>
      </p:ext>
    </p:extLst>
  </p:cSld>
  <p:clrMapOvr>
    <a:masterClrMapping/>
  </p:clrMapOvr>
  <p:transition spd="slow" advTm="5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rbre, plein air, aurore&#10;&#10;Le contenu généré par l’IA peut être incorrect.">
            <a:extLst>
              <a:ext uri="{FF2B5EF4-FFF2-40B4-BE49-F238E27FC236}">
                <a16:creationId xmlns:a16="http://schemas.microsoft.com/office/drawing/2014/main" id="{00012ACE-DAEE-69A2-9557-D05E099BC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000" y="0"/>
            <a:ext cx="5057776" cy="674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495438"/>
      </p:ext>
    </p:extLst>
  </p:cSld>
  <p:clrMapOvr>
    <a:masterClrMapping/>
  </p:clrMapOvr>
  <p:transition spd="slow"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tour&#10;&#10;Le contenu généré par l’IA peut être incorrect.">
            <a:extLst>
              <a:ext uri="{FF2B5EF4-FFF2-40B4-BE49-F238E27FC236}">
                <a16:creationId xmlns:a16="http://schemas.microsoft.com/office/drawing/2014/main" id="{7903EA01-A2C4-5BDC-DBD2-8E8412946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" y="0"/>
            <a:ext cx="5143500" cy="6858000"/>
          </a:xfrm>
          <a:prstGeom prst="rect">
            <a:avLst/>
          </a:prstGeom>
        </p:spPr>
      </p:pic>
      <p:pic>
        <p:nvPicPr>
          <p:cNvPr id="5" name="Image 4" descr="Une image contenant ciel, nature, lac, aurore&#10;&#10;Le contenu généré par l’IA peut être incorrect.">
            <a:extLst>
              <a:ext uri="{FF2B5EF4-FFF2-40B4-BE49-F238E27FC236}">
                <a16:creationId xmlns:a16="http://schemas.microsoft.com/office/drawing/2014/main" id="{1DA6066A-03BA-8D9D-71A0-3EFF965CCD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000" y="0"/>
            <a:ext cx="38633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293495"/>
      </p:ext>
    </p:extLst>
  </p:cSld>
  <p:clrMapOvr>
    <a:masterClrMapping/>
  </p:clrMapOvr>
  <p:transition spd="slow" advTm="5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ciel, plein air, nuage&#10;&#10;Le contenu généré par l’IA peut être incorrect.">
            <a:extLst>
              <a:ext uri="{FF2B5EF4-FFF2-40B4-BE49-F238E27FC236}">
                <a16:creationId xmlns:a16="http://schemas.microsoft.com/office/drawing/2014/main" id="{44206D82-C0B2-958F-EC08-FE0E36563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000" y="0"/>
            <a:ext cx="54863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139429"/>
      </p:ext>
    </p:extLst>
  </p:cSld>
  <p:clrMapOvr>
    <a:masterClrMapping/>
  </p:clrMapOvr>
  <p:transition spd="slow" advTm="5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011069C-7928-B05B-BE9D-0A22A5D28F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324" y="4460"/>
            <a:ext cx="5464555" cy="6853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583694"/>
      </p:ext>
    </p:extLst>
  </p:cSld>
  <p:clrMapOvr>
    <a:masterClrMapping/>
  </p:clrMapOvr>
  <p:transition spd="slow"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rore, nature, ciel, léger&#10;&#10;Le contenu généré par l’IA peut être incorrect.">
            <a:extLst>
              <a:ext uri="{FF2B5EF4-FFF2-40B4-BE49-F238E27FC236}">
                <a16:creationId xmlns:a16="http://schemas.microsoft.com/office/drawing/2014/main" id="{E13C30A7-4916-4C7F-6598-2758BA697E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3389"/>
            <a:ext cx="5078417" cy="6771222"/>
          </a:xfrm>
          <a:prstGeom prst="rect">
            <a:avLst/>
          </a:prstGeom>
        </p:spPr>
      </p:pic>
      <p:pic>
        <p:nvPicPr>
          <p:cNvPr id="5" name="Image 4" descr="Une image contenant ciel, aurore, nature, plein air&#10;&#10;Le contenu généré par l’IA peut être incorrect.">
            <a:extLst>
              <a:ext uri="{FF2B5EF4-FFF2-40B4-BE49-F238E27FC236}">
                <a16:creationId xmlns:a16="http://schemas.microsoft.com/office/drawing/2014/main" id="{65405E36-51F6-90A0-363E-38BA4F2D00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563" y="43389"/>
            <a:ext cx="5018090" cy="669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437773"/>
      </p:ext>
    </p:extLst>
  </p:cSld>
  <p:clrMapOvr>
    <a:masterClrMapping/>
  </p:clrMapOvr>
  <p:transition spd="slow" advTm="5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iel, aurore, eau&#10;&#10;Le contenu généré par l’IA peut être incorrect.">
            <a:extLst>
              <a:ext uri="{FF2B5EF4-FFF2-40B4-BE49-F238E27FC236}">
                <a16:creationId xmlns:a16="http://schemas.microsoft.com/office/drawing/2014/main" id="{B3DFE6C7-27DC-43B7-D817-572FAE16C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5143499" cy="6857999"/>
          </a:xfrm>
          <a:prstGeom prst="rect">
            <a:avLst/>
          </a:prstGeom>
        </p:spPr>
      </p:pic>
      <p:pic>
        <p:nvPicPr>
          <p:cNvPr id="5" name="Image 4" descr="Une image contenant nature, aurore, ciel, eau&#10;&#10;Le contenu généré par l’IA peut être incorrect.">
            <a:extLst>
              <a:ext uri="{FF2B5EF4-FFF2-40B4-BE49-F238E27FC236}">
                <a16:creationId xmlns:a16="http://schemas.microsoft.com/office/drawing/2014/main" id="{B743BF44-D95A-C378-FA88-26AACF5EB2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721233"/>
      </p:ext>
    </p:extLst>
  </p:cSld>
  <p:clrMapOvr>
    <a:masterClrMapping/>
  </p:clrMapOvr>
  <p:transition spd="slow"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urore, plein air, arbre&#10;&#10;Le contenu généré par l’IA peut être incorrect.">
            <a:extLst>
              <a:ext uri="{FF2B5EF4-FFF2-40B4-BE49-F238E27FC236}">
                <a16:creationId xmlns:a16="http://schemas.microsoft.com/office/drawing/2014/main" id="{A4A95BA2-C498-4898-59DC-DB7E55B36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54600" cy="6739466"/>
          </a:xfrm>
          <a:prstGeom prst="rect">
            <a:avLst/>
          </a:prstGeom>
        </p:spPr>
      </p:pic>
      <p:pic>
        <p:nvPicPr>
          <p:cNvPr id="5" name="Image 4" descr="Une image contenant ciel, nuage, plein air, crépuscule&#10;&#10;Le contenu généré par l’IA peut être incorrect.">
            <a:extLst>
              <a:ext uri="{FF2B5EF4-FFF2-40B4-BE49-F238E27FC236}">
                <a16:creationId xmlns:a16="http://schemas.microsoft.com/office/drawing/2014/main" id="{0054A2C5-B6AC-F71A-65B8-4CF56E495C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900" y="0"/>
            <a:ext cx="5111750" cy="681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122627"/>
      </p:ext>
    </p:extLst>
  </p:cSld>
  <p:clrMapOvr>
    <a:masterClrMapping/>
  </p:clrMapOvr>
  <p:transition spd="slow" advTm="5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iel, aurore, plein air&#10;&#10;Le contenu généré par l’IA peut être incorrect.">
            <a:extLst>
              <a:ext uri="{FF2B5EF4-FFF2-40B4-BE49-F238E27FC236}">
                <a16:creationId xmlns:a16="http://schemas.microsoft.com/office/drawing/2014/main" id="{2932721F-E4F7-546E-865C-B7FB29FD2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156199" cy="6874932"/>
          </a:xfrm>
          <a:prstGeom prst="rect">
            <a:avLst/>
          </a:prstGeom>
        </p:spPr>
      </p:pic>
      <p:pic>
        <p:nvPicPr>
          <p:cNvPr id="5" name="Image 4" descr="Une image contenant nature, ciel, plein air, aurore&#10;&#10;Le contenu généré par l’IA peut être incorrect.">
            <a:extLst>
              <a:ext uri="{FF2B5EF4-FFF2-40B4-BE49-F238E27FC236}">
                <a16:creationId xmlns:a16="http://schemas.microsoft.com/office/drawing/2014/main" id="{0731CDAF-CAFF-995B-F784-8A3212BF50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50" y="-1"/>
            <a:ext cx="5156200" cy="687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036954"/>
      </p:ext>
    </p:extLst>
  </p:cSld>
  <p:clrMapOvr>
    <a:masterClrMapping/>
  </p:clrMapOvr>
  <p:transition spd="slow" advTm="5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aurore, léger, arbre&#10;&#10;Le contenu généré par l’IA peut être incorrect.">
            <a:extLst>
              <a:ext uri="{FF2B5EF4-FFF2-40B4-BE49-F238E27FC236}">
                <a16:creationId xmlns:a16="http://schemas.microsoft.com/office/drawing/2014/main" id="{1BC17BBF-F4CA-38A1-69B6-E1FEF5BFE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390" y="0"/>
            <a:ext cx="69608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92781"/>
      </p:ext>
    </p:extLst>
  </p:cSld>
  <p:clrMapOvr>
    <a:masterClrMapping/>
  </p:clrMapOvr>
  <p:transition spd="slow" advTm="5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aurore, ciel, lac&#10;&#10;Le contenu généré par l’IA peut être incorrect.">
            <a:extLst>
              <a:ext uri="{FF2B5EF4-FFF2-40B4-BE49-F238E27FC236}">
                <a16:creationId xmlns:a16="http://schemas.microsoft.com/office/drawing/2014/main" id="{09274B33-4EEB-D190-6955-CA5EBBC82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-1"/>
            <a:ext cx="5257800" cy="6872941"/>
          </a:xfrm>
          <a:prstGeom prst="rect">
            <a:avLst/>
          </a:prstGeom>
        </p:spPr>
      </p:pic>
      <p:pic>
        <p:nvPicPr>
          <p:cNvPr id="3" name="Image 2" descr="Une image contenant paysage, ciel, nature, plein air&#10;&#10;Le contenu généré par l’IA peut être incorrect.">
            <a:extLst>
              <a:ext uri="{FF2B5EF4-FFF2-40B4-BE49-F238E27FC236}">
                <a16:creationId xmlns:a16="http://schemas.microsoft.com/office/drawing/2014/main" id="{CBD3D55B-2207-DC95-98FD-B3C87B59EA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154705" cy="687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127014"/>
      </p:ext>
    </p:extLst>
  </p:cSld>
  <p:clrMapOvr>
    <a:masterClrMapping/>
  </p:clrMapOvr>
  <p:transition spd="slow" advTm="5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it, objet astronomique&#10;&#10;Le contenu généré par l’IA peut être incorrect.">
            <a:extLst>
              <a:ext uri="{FF2B5EF4-FFF2-40B4-BE49-F238E27FC236}">
                <a16:creationId xmlns:a16="http://schemas.microsoft.com/office/drawing/2014/main" id="{17D2054F-809A-9B2A-4E87-BCE73B346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0"/>
            <a:ext cx="4886325" cy="6515100"/>
          </a:xfrm>
          <a:prstGeom prst="rect">
            <a:avLst/>
          </a:prstGeom>
        </p:spPr>
      </p:pic>
      <p:pic>
        <p:nvPicPr>
          <p:cNvPr id="5" name="Image 4" descr="Une image contenant nature, aurore, ciel, lac&#10;&#10;Le contenu généré par l’IA peut être incorrect.">
            <a:extLst>
              <a:ext uri="{FF2B5EF4-FFF2-40B4-BE49-F238E27FC236}">
                <a16:creationId xmlns:a16="http://schemas.microsoft.com/office/drawing/2014/main" id="{D469ED20-6ECB-E14B-EE36-E2F403D4C4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675" y="0"/>
            <a:ext cx="5260975" cy="6877092"/>
          </a:xfrm>
          <a:prstGeom prst="rect">
            <a:avLst/>
          </a:prstGeom>
        </p:spPr>
      </p:pic>
      <p:pic>
        <p:nvPicPr>
          <p:cNvPr id="6" name="Image 5" descr="Une image contenant ciel, arbre, plein air, plante&#10;&#10;Le contenu généré par l’IA peut être incorrect.">
            <a:extLst>
              <a:ext uri="{FF2B5EF4-FFF2-40B4-BE49-F238E27FC236}">
                <a16:creationId xmlns:a16="http://schemas.microsoft.com/office/drawing/2014/main" id="{42A1460E-28C0-B9DD-04A3-68378B7DBA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9" y="66674"/>
            <a:ext cx="5421741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88454"/>
      </p:ext>
    </p:extLst>
  </p:cSld>
  <p:clrMapOvr>
    <a:masterClrMapping/>
  </p:clrMapOvr>
  <p:transition spd="slow" advTm="5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nuage, ciel, plein air&#10;&#10;Le contenu généré par l’IA peut être incorrect.">
            <a:extLst>
              <a:ext uri="{FF2B5EF4-FFF2-40B4-BE49-F238E27FC236}">
                <a16:creationId xmlns:a16="http://schemas.microsoft.com/office/drawing/2014/main" id="{31F784AA-9EE4-5D13-A43B-121DBA3FD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497" y="-36000"/>
            <a:ext cx="4440953" cy="6849798"/>
          </a:xfrm>
          <a:prstGeom prst="rect">
            <a:avLst/>
          </a:prstGeom>
        </p:spPr>
      </p:pic>
      <p:pic>
        <p:nvPicPr>
          <p:cNvPr id="5" name="Image 4" descr="Une image contenant arbre, nature, ciel, plein air&#10;&#10;Le contenu généré par l’IA peut être incorrect.">
            <a:extLst>
              <a:ext uri="{FF2B5EF4-FFF2-40B4-BE49-F238E27FC236}">
                <a16:creationId xmlns:a16="http://schemas.microsoft.com/office/drawing/2014/main" id="{31D25278-A5CE-465E-E0C7-9EF3836AB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450" y="-14986"/>
            <a:ext cx="38532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074001"/>
      </p:ext>
    </p:extLst>
  </p:cSld>
  <p:clrMapOvr>
    <a:masterClrMapping/>
  </p:clrMapOvr>
  <p:transition spd="slow" advTm="5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ature, arc-en-ciel, aurore&#10;&#10;Le contenu généré par l’IA peut être incorrect.">
            <a:extLst>
              <a:ext uri="{FF2B5EF4-FFF2-40B4-BE49-F238E27FC236}">
                <a16:creationId xmlns:a16="http://schemas.microsoft.com/office/drawing/2014/main" id="{9535EF77-23EE-E41E-BD3C-C5F149F69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25" y="0"/>
            <a:ext cx="6857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12693"/>
      </p:ext>
    </p:extLst>
  </p:cSld>
  <p:clrMapOvr>
    <a:masterClrMapping/>
  </p:clrMapOvr>
  <p:transition spd="slow" advTm="5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1168737"/>
      </p:ext>
    </p:extLst>
  </p:cSld>
  <p:clrMapOvr>
    <a:masterClrMapping/>
  </p:clrMapOvr>
  <p:transition spd="slow" advTm="5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7260707"/>
      </p:ext>
    </p:extLst>
  </p:cSld>
  <p:clrMapOvr>
    <a:masterClrMapping/>
  </p:clrMapOvr>
  <p:transition spd="slow" advTm="5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8900689"/>
      </p:ext>
    </p:extLst>
  </p:cSld>
  <p:clrMapOvr>
    <a:masterClrMapping/>
  </p:clrMapOvr>
  <p:transition spd="slow" advTm="5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2666449"/>
      </p:ext>
    </p:extLst>
  </p:cSld>
  <p:clrMapOvr>
    <a:masterClrMapping/>
  </p:clrMapOvr>
  <p:transition spd="slow" advTm="5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118332"/>
      </p:ext>
    </p:extLst>
  </p:cSld>
  <p:clrMapOvr>
    <a:masterClrMapping/>
  </p:clrMapOvr>
  <p:transition spd="slow" advTm="5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5523356"/>
      </p:ext>
    </p:extLst>
  </p:cSld>
  <p:clrMapOvr>
    <a:masterClrMapping/>
  </p:clrMapOvr>
  <p:transition spd="slow" advTm="5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3323975"/>
      </p:ext>
    </p:extLst>
  </p:cSld>
  <p:clrMapOvr>
    <a:masterClrMapping/>
  </p:clrMapOvr>
  <p:transition spd="slow" advTm="5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3420957"/>
      </p:ext>
    </p:extLst>
  </p:cSld>
  <p:clrMapOvr>
    <a:masterClrMapping/>
  </p:clrMapOvr>
  <p:transition spd="slow" advTm="5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2042493"/>
      </p:ext>
    </p:extLst>
  </p:cSld>
  <p:clrMapOvr>
    <a:masterClrMapping/>
  </p:clrMapOvr>
  <p:transition spd="slow" advTm="5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382802"/>
      </p:ext>
    </p:extLst>
  </p:cSld>
  <p:clrMapOvr>
    <a:masterClrMapping/>
  </p:clrMapOvr>
  <p:transition spd="slow" advTm="5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5144350"/>
      </p:ext>
    </p:extLst>
  </p:cSld>
  <p:clrMapOvr>
    <a:masterClrMapping/>
  </p:clrMapOvr>
  <p:transition spd="slow" advTm="5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9710581"/>
      </p:ext>
    </p:extLst>
  </p:cSld>
  <p:clrMapOvr>
    <a:masterClrMapping/>
  </p:clrMapOvr>
  <p:transition spd="slow" advTm="5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1801910"/>
      </p:ext>
    </p:extLst>
  </p:cSld>
  <p:clrMapOvr>
    <a:masterClrMapping/>
  </p:clrMapOvr>
  <p:transition spd="slow" advTm="5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680213"/>
      </p:ext>
    </p:extLst>
  </p:cSld>
  <p:clrMapOvr>
    <a:masterClrMapping/>
  </p:clrMapOvr>
  <p:transition spd="slow" advTm="5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4129294"/>
      </p:ext>
    </p:extLst>
  </p:cSld>
  <p:clrMapOvr>
    <a:masterClrMapping/>
  </p:clrMapOvr>
  <p:transition spd="slow" advTm="5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5838535"/>
      </p:ext>
    </p:extLst>
  </p:cSld>
  <p:clrMapOvr>
    <a:masterClrMapping/>
  </p:clrMapOvr>
  <p:transition spd="slow" advTm="5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7601216"/>
      </p:ext>
    </p:extLst>
  </p:cSld>
  <p:clrMapOvr>
    <a:masterClrMapping/>
  </p:clrMapOvr>
  <p:transition spd="slow" advTm="5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4086679"/>
      </p:ext>
    </p:extLst>
  </p:cSld>
  <p:clrMapOvr>
    <a:masterClrMapping/>
  </p:clrMapOvr>
  <p:transition spd="slow" advTm="5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7889256"/>
      </p:ext>
    </p:extLst>
  </p:cSld>
  <p:clrMapOvr>
    <a:masterClrMapping/>
  </p:clrMapOvr>
  <p:transition spd="slow" advTm="5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4502736"/>
      </p:ext>
    </p:extLst>
  </p:cSld>
  <p:clrMapOvr>
    <a:masterClrMapping/>
  </p:clrMapOvr>
  <p:transition spd="slow" advTm="5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6690978"/>
      </p:ext>
    </p:extLst>
  </p:cSld>
  <p:clrMapOvr>
    <a:masterClrMapping/>
  </p:clrMapOvr>
  <p:transition spd="slow" advTm="5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1624765"/>
      </p:ext>
    </p:extLst>
  </p:cSld>
  <p:clrMapOvr>
    <a:masterClrMapping/>
  </p:clrMapOvr>
  <p:transition spd="slow" advTm="5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7574001"/>
      </p:ext>
    </p:extLst>
  </p:cSld>
  <p:clrMapOvr>
    <a:masterClrMapping/>
  </p:clrMapOvr>
  <p:transition spd="slow" advTm="5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2970706"/>
      </p:ext>
    </p:extLst>
  </p:cSld>
  <p:clrMapOvr>
    <a:masterClrMapping/>
  </p:clrMapOvr>
  <p:transition spd="slow" advTm="5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9851076"/>
      </p:ext>
    </p:extLst>
  </p:cSld>
  <p:clrMapOvr>
    <a:masterClrMapping/>
  </p:clrMapOvr>
  <p:transition spd="slow" advTm="5000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6188670"/>
      </p:ext>
    </p:extLst>
  </p:cSld>
  <p:clrMapOvr>
    <a:masterClrMapping/>
  </p:clrMapOvr>
  <p:transition spd="slow" advTm="5000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0907280"/>
      </p:ext>
    </p:extLst>
  </p:cSld>
  <p:clrMapOvr>
    <a:masterClrMapping/>
  </p:clrMapOvr>
  <p:transition spd="slow" advTm="5000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720051"/>
      </p:ext>
    </p:extLst>
  </p:cSld>
  <p:clrMapOvr>
    <a:masterClrMapping/>
  </p:clrMapOvr>
  <p:transition spd="slow" advTm="5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8396961"/>
      </p:ext>
    </p:extLst>
  </p:cSld>
  <p:clrMapOvr>
    <a:masterClrMapping/>
  </p:clrMapOvr>
  <p:transition spd="slow" advTm="5000">
    <p:rand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998050"/>
      </p:ext>
    </p:extLst>
  </p:cSld>
  <p:clrMapOvr>
    <a:masterClrMapping/>
  </p:clrMapOvr>
  <p:transition spd="slow" advTm="5000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457178"/>
      </p:ext>
    </p:extLst>
  </p:cSld>
  <p:clrMapOvr>
    <a:masterClrMapping/>
  </p:clrMapOvr>
  <p:transition spd="slow" advTm="5000">
    <p:random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1260480"/>
      </p:ext>
    </p:extLst>
  </p:cSld>
  <p:clrMapOvr>
    <a:masterClrMapping/>
  </p:clrMapOvr>
  <p:transition spd="slow" advTm="5000">
    <p:rand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0955058"/>
      </p:ext>
    </p:extLst>
  </p:cSld>
  <p:clrMapOvr>
    <a:masterClrMapping/>
  </p:clrMapOvr>
  <p:transition spd="slow" advTm="5000">
    <p:random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2312589"/>
      </p:ext>
    </p:extLst>
  </p:cSld>
  <p:clrMapOvr>
    <a:masterClrMapping/>
  </p:clrMapOvr>
  <p:transition spd="slow" advTm="5000">
    <p:random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9154555"/>
      </p:ext>
    </p:extLst>
  </p:cSld>
  <p:clrMapOvr>
    <a:masterClrMapping/>
  </p:clrMapOvr>
  <p:transition spd="slow" advTm="5000">
    <p:random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7505738"/>
      </p:ext>
    </p:extLst>
  </p:cSld>
  <p:clrMapOvr>
    <a:masterClrMapping/>
  </p:clrMapOvr>
  <p:transition spd="slow" advTm="5000">
    <p:random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7477160"/>
      </p:ext>
    </p:extLst>
  </p:cSld>
  <p:clrMapOvr>
    <a:masterClrMapping/>
  </p:clrMapOvr>
  <p:transition spd="slow" advTm="5000">
    <p:random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026833"/>
      </p:ext>
    </p:extLst>
  </p:cSld>
  <p:clrMapOvr>
    <a:masterClrMapping/>
  </p:clrMapOvr>
  <p:transition spd="slow" advTm="5000">
    <p:random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5812946"/>
      </p:ext>
    </p:extLst>
  </p:cSld>
  <p:clrMapOvr>
    <a:masterClrMapping/>
  </p:clrMapOvr>
  <p:transition spd="slow" advTm="5000">
    <p:random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2436482"/>
      </p:ext>
    </p:extLst>
  </p:cSld>
  <p:clrMapOvr>
    <a:masterClrMapping/>
  </p:clrMapOvr>
  <p:transition spd="slow" advTm="5000">
    <p:random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9804469"/>
      </p:ext>
    </p:extLst>
  </p:cSld>
  <p:clrMapOvr>
    <a:masterClrMapping/>
  </p:clrMapOvr>
  <p:transition spd="slow" advTm="5000">
    <p:random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1627207"/>
      </p:ext>
    </p:extLst>
  </p:cSld>
  <p:clrMapOvr>
    <a:masterClrMapping/>
  </p:clrMapOvr>
  <p:transition spd="slow" advTm="5000">
    <p:random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9927321"/>
      </p:ext>
    </p:extLst>
  </p:cSld>
  <p:clrMapOvr>
    <a:masterClrMapping/>
  </p:clrMapOvr>
  <p:transition spd="slow" advTm="5000">
    <p:random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5820600"/>
      </p:ext>
    </p:extLst>
  </p:cSld>
  <p:clrMapOvr>
    <a:masterClrMapping/>
  </p:clrMapOvr>
  <p:transition spd="slow" advTm="5000">
    <p:random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4253452"/>
      </p:ext>
    </p:extLst>
  </p:cSld>
  <p:clrMapOvr>
    <a:masterClrMapping/>
  </p:clrMapOvr>
  <p:transition spd="slow" advTm="5000">
    <p:random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52" y="5527080"/>
            <a:ext cx="1617778" cy="75439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67493" y="2914360"/>
            <a:ext cx="1213198" cy="1212994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244399" y="4019499"/>
            <a:ext cx="1029380" cy="588117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406" tIns="51700" rIns="103406" bIns="51700" rtlCol="0" anchor="ctr"/>
          <a:lstStyle/>
          <a:p>
            <a:pPr algn="ctr" defTabSz="1040690"/>
            <a:r>
              <a:rPr lang="fr-FR" sz="1290" dirty="0">
                <a:solidFill>
                  <a:srgbClr val="FF0000"/>
                </a:solidFill>
                <a:latin typeface="Rockwell" pitchFamily="18" charset="0"/>
              </a:rPr>
              <a:t>2681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818681" y="5672819"/>
            <a:ext cx="2421169" cy="739520"/>
          </a:xfrm>
          <a:prstGeom prst="rect">
            <a:avLst/>
          </a:prstGeom>
          <a:noFill/>
        </p:spPr>
        <p:txBody>
          <a:bodyPr wrap="none" lIns="103406" tIns="51700" rIns="103406" bIns="51700" rtlCol="0">
            <a:spAutoFit/>
          </a:bodyPr>
          <a:lstStyle/>
          <a:p>
            <a:pPr defTabSz="1040690"/>
            <a:r>
              <a:rPr lang="fr-FR" sz="4127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698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979679" y="2548881"/>
            <a:ext cx="2417385" cy="739520"/>
          </a:xfrm>
          <a:prstGeom prst="rect">
            <a:avLst/>
          </a:prstGeom>
          <a:noFill/>
        </p:spPr>
        <p:txBody>
          <a:bodyPr wrap="none" lIns="103406" tIns="51700" rIns="103406" bIns="51700" rtlCol="0">
            <a:spAutoFit/>
          </a:bodyPr>
          <a:lstStyle/>
          <a:p>
            <a:pPr defTabSz="1040690"/>
            <a:r>
              <a:rPr lang="fr-FR" sz="4127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643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37807" y="649687"/>
            <a:ext cx="6426637" cy="1374629"/>
          </a:xfrm>
          <a:prstGeom prst="rect">
            <a:avLst/>
          </a:prstGeom>
          <a:noFill/>
        </p:spPr>
        <p:txBody>
          <a:bodyPr wrap="square" lIns="103406" tIns="51700" rIns="103406" bIns="51700" rtlCol="0">
            <a:spAutoFit/>
          </a:bodyPr>
          <a:lstStyle/>
          <a:p>
            <a:pPr algn="ctr" defTabSz="1040690"/>
            <a:r>
              <a:rPr lang="fr-FR" sz="4127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Sun Quan The </a:t>
            </a:r>
            <a:r>
              <a:rPr lang="fr-FR" sz="4127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Emperor</a:t>
            </a:r>
            <a:r>
              <a:rPr lang="fr-FR" sz="4127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Guzheng  &amp;  </a:t>
            </a:r>
            <a:r>
              <a:rPr lang="fr-FR" sz="4127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Drum</a:t>
            </a:r>
            <a:r>
              <a:rPr lang="fr-FR" sz="4127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endParaRPr lang="fr-FR" sz="3439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156242" y="712067"/>
            <a:ext cx="2021995" cy="2021654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3827204-1263-A14C-8C3A-FD9B7BDF7D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1290" y="4570534"/>
            <a:ext cx="1012409" cy="420742"/>
          </a:xfrm>
          <a:prstGeom prst="rect">
            <a:avLst/>
          </a:prstGeom>
        </p:spPr>
      </p:pic>
      <p:pic>
        <p:nvPicPr>
          <p:cNvPr id="16" name="Image 15" descr="Une image contenant musique, personne, instrument de musique, habits&#10;&#10;Le contenu généré par l’IA peut être incorrect.">
            <a:extLst>
              <a:ext uri="{FF2B5EF4-FFF2-40B4-BE49-F238E27FC236}">
                <a16:creationId xmlns:a16="http://schemas.microsoft.com/office/drawing/2014/main" id="{8A690430-2C46-92B0-68C1-F7ECCFA5C7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39" y="2666615"/>
            <a:ext cx="1740429" cy="1941000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72BB071A-EE66-66E9-08F9-5FB864091C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68342" y="2504551"/>
            <a:ext cx="2329199" cy="2329199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Office PowerPoint</Application>
  <PresentationFormat>Personnalisé</PresentationFormat>
  <Paragraphs>12</Paragraphs>
  <Slides>82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82</vt:i4>
      </vt:variant>
    </vt:vector>
  </HeadingPairs>
  <TitlesOfParts>
    <vt:vector size="94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Permanent Marker</vt:lpstr>
      <vt:lpstr>Rockwell</vt:lpstr>
      <vt:lpstr>Thème Office</vt:lpstr>
      <vt:lpstr>3_Thème Office</vt:lpstr>
      <vt:lpstr>22_Thème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4</cp:revision>
  <dcterms:created xsi:type="dcterms:W3CDTF">2026-01-24T20:59:41Z</dcterms:created>
  <dcterms:modified xsi:type="dcterms:W3CDTF">2026-01-30T21:22:11Z</dcterms:modified>
</cp:coreProperties>
</file>