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402" r:id="rId4"/>
    <p:sldId id="667" r:id="rId5"/>
    <p:sldId id="668" r:id="rId6"/>
    <p:sldId id="669" r:id="rId7"/>
    <p:sldId id="670" r:id="rId8"/>
    <p:sldId id="671" r:id="rId9"/>
    <p:sldId id="672" r:id="rId10"/>
    <p:sldId id="673" r:id="rId11"/>
    <p:sldId id="674" r:id="rId12"/>
    <p:sldId id="675" r:id="rId13"/>
    <p:sldId id="676" r:id="rId14"/>
    <p:sldId id="677" r:id="rId15"/>
    <p:sldId id="678" r:id="rId16"/>
    <p:sldId id="679" r:id="rId17"/>
    <p:sldId id="680" r:id="rId18"/>
    <p:sldId id="681" r:id="rId19"/>
    <p:sldId id="682" r:id="rId20"/>
    <p:sldId id="683" r:id="rId21"/>
    <p:sldId id="684" r:id="rId22"/>
    <p:sldId id="685" r:id="rId23"/>
    <p:sldId id="686" r:id="rId24"/>
    <p:sldId id="687" r:id="rId25"/>
    <p:sldId id="688" r:id="rId26"/>
    <p:sldId id="689" r:id="rId27"/>
    <p:sldId id="690" r:id="rId28"/>
    <p:sldId id="691" r:id="rId29"/>
    <p:sldId id="692" r:id="rId30"/>
    <p:sldId id="693" r:id="rId31"/>
    <p:sldId id="694" r:id="rId32"/>
    <p:sldId id="695" r:id="rId33"/>
    <p:sldId id="696" r:id="rId34"/>
    <p:sldId id="709" r:id="rId35"/>
    <p:sldId id="697" r:id="rId36"/>
    <p:sldId id="698" r:id="rId37"/>
    <p:sldId id="699" r:id="rId38"/>
    <p:sldId id="700" r:id="rId39"/>
    <p:sldId id="701" r:id="rId40"/>
    <p:sldId id="702" r:id="rId41"/>
    <p:sldId id="704" r:id="rId42"/>
    <p:sldId id="705" r:id="rId43"/>
    <p:sldId id="706" r:id="rId44"/>
    <p:sldId id="707" r:id="rId45"/>
    <p:sldId id="521" r:id="rId46"/>
  </p:sldIdLst>
  <p:sldSz cx="9018588" cy="6137275"/>
  <p:notesSz cx="6858000" cy="9144000"/>
  <p:defaultTextStyle>
    <a:defPPr>
      <a:defRPr lang="fr-FR"/>
    </a:defPPr>
    <a:lvl1pPr marL="0" algn="l" defTabSz="727405" rtl="0" eaLnBrk="1" latinLnBrk="0" hangingPunct="1">
      <a:defRPr sz="1432" kern="1200">
        <a:solidFill>
          <a:schemeClr val="tx1"/>
        </a:solidFill>
        <a:latin typeface="+mn-lt"/>
        <a:ea typeface="+mn-ea"/>
        <a:cs typeface="+mn-cs"/>
      </a:defRPr>
    </a:lvl1pPr>
    <a:lvl2pPr marL="363703" algn="l" defTabSz="727405" rtl="0" eaLnBrk="1" latinLnBrk="0" hangingPunct="1">
      <a:defRPr sz="1432" kern="1200">
        <a:solidFill>
          <a:schemeClr val="tx1"/>
        </a:solidFill>
        <a:latin typeface="+mn-lt"/>
        <a:ea typeface="+mn-ea"/>
        <a:cs typeface="+mn-cs"/>
      </a:defRPr>
    </a:lvl2pPr>
    <a:lvl3pPr marL="727405" algn="l" defTabSz="727405" rtl="0" eaLnBrk="1" latinLnBrk="0" hangingPunct="1">
      <a:defRPr sz="1432" kern="1200">
        <a:solidFill>
          <a:schemeClr val="tx1"/>
        </a:solidFill>
        <a:latin typeface="+mn-lt"/>
        <a:ea typeface="+mn-ea"/>
        <a:cs typeface="+mn-cs"/>
      </a:defRPr>
    </a:lvl3pPr>
    <a:lvl4pPr marL="1091108" algn="l" defTabSz="727405" rtl="0" eaLnBrk="1" latinLnBrk="0" hangingPunct="1">
      <a:defRPr sz="1432" kern="1200">
        <a:solidFill>
          <a:schemeClr val="tx1"/>
        </a:solidFill>
        <a:latin typeface="+mn-lt"/>
        <a:ea typeface="+mn-ea"/>
        <a:cs typeface="+mn-cs"/>
      </a:defRPr>
    </a:lvl4pPr>
    <a:lvl5pPr marL="1454810" algn="l" defTabSz="727405" rtl="0" eaLnBrk="1" latinLnBrk="0" hangingPunct="1">
      <a:defRPr sz="1432" kern="1200">
        <a:solidFill>
          <a:schemeClr val="tx1"/>
        </a:solidFill>
        <a:latin typeface="+mn-lt"/>
        <a:ea typeface="+mn-ea"/>
        <a:cs typeface="+mn-cs"/>
      </a:defRPr>
    </a:lvl5pPr>
    <a:lvl6pPr marL="1818513" algn="l" defTabSz="727405" rtl="0" eaLnBrk="1" latinLnBrk="0" hangingPunct="1">
      <a:defRPr sz="1432" kern="1200">
        <a:solidFill>
          <a:schemeClr val="tx1"/>
        </a:solidFill>
        <a:latin typeface="+mn-lt"/>
        <a:ea typeface="+mn-ea"/>
        <a:cs typeface="+mn-cs"/>
      </a:defRPr>
    </a:lvl6pPr>
    <a:lvl7pPr marL="2182216" algn="l" defTabSz="727405" rtl="0" eaLnBrk="1" latinLnBrk="0" hangingPunct="1">
      <a:defRPr sz="1432" kern="1200">
        <a:solidFill>
          <a:schemeClr val="tx1"/>
        </a:solidFill>
        <a:latin typeface="+mn-lt"/>
        <a:ea typeface="+mn-ea"/>
        <a:cs typeface="+mn-cs"/>
      </a:defRPr>
    </a:lvl7pPr>
    <a:lvl8pPr marL="2545918" algn="l" defTabSz="727405" rtl="0" eaLnBrk="1" latinLnBrk="0" hangingPunct="1">
      <a:defRPr sz="1432" kern="1200">
        <a:solidFill>
          <a:schemeClr val="tx1"/>
        </a:solidFill>
        <a:latin typeface="+mn-lt"/>
        <a:ea typeface="+mn-ea"/>
        <a:cs typeface="+mn-cs"/>
      </a:defRPr>
    </a:lvl8pPr>
    <a:lvl9pPr marL="2909621" algn="l" defTabSz="727405" rtl="0" eaLnBrk="1" latinLnBrk="0" hangingPunct="1">
      <a:defRPr sz="1432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x98lz+dSWE2ZYcCL4mVaw==" hashData="MKze8mojZCQ08hyK+GhKZo0nY3fk7fE7VUeoi0mPjK2FJUOnJWLO9zneA4FJcqFN+dm8hrpFX+5xwrRXLEZaD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5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446C16-FEDB-7622-7E32-49E77DEC8C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7324" y="1004411"/>
            <a:ext cx="6763941" cy="2136681"/>
          </a:xfrm>
        </p:spPr>
        <p:txBody>
          <a:bodyPr anchor="b"/>
          <a:lstStyle>
            <a:lvl1pPr algn="ctr">
              <a:defRPr sz="443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74199D2-D2A2-A696-F2A3-200A0FCEEB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7324" y="3223490"/>
            <a:ext cx="6763941" cy="1481754"/>
          </a:xfrm>
        </p:spPr>
        <p:txBody>
          <a:bodyPr/>
          <a:lstStyle>
            <a:lvl1pPr marL="0" indent="0" algn="ctr">
              <a:buNone/>
              <a:defRPr sz="1775"/>
            </a:lvl1pPr>
            <a:lvl2pPr marL="338191" indent="0" algn="ctr">
              <a:buNone/>
              <a:defRPr sz="1479"/>
            </a:lvl2pPr>
            <a:lvl3pPr marL="676382" indent="0" algn="ctr">
              <a:buNone/>
              <a:defRPr sz="1331"/>
            </a:lvl3pPr>
            <a:lvl4pPr marL="1014573" indent="0" algn="ctr">
              <a:buNone/>
              <a:defRPr sz="1184"/>
            </a:lvl4pPr>
            <a:lvl5pPr marL="1352763" indent="0" algn="ctr">
              <a:buNone/>
              <a:defRPr sz="1184"/>
            </a:lvl5pPr>
            <a:lvl6pPr marL="1690954" indent="0" algn="ctr">
              <a:buNone/>
              <a:defRPr sz="1184"/>
            </a:lvl6pPr>
            <a:lvl7pPr marL="2029145" indent="0" algn="ctr">
              <a:buNone/>
              <a:defRPr sz="1184"/>
            </a:lvl7pPr>
            <a:lvl8pPr marL="2367336" indent="0" algn="ctr">
              <a:buNone/>
              <a:defRPr sz="1184"/>
            </a:lvl8pPr>
            <a:lvl9pPr marL="2705527" indent="0" algn="ctr">
              <a:buNone/>
              <a:defRPr sz="1184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AF5DC9-9EF9-99C5-F965-823AB467B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B16-2A44-4D2B-9AF0-CF70B6BF1237}" type="datetimeFigureOut">
              <a:rPr lang="fr-FR" smtClean="0"/>
              <a:t>24/01/2026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59DA94-BA71-D3A7-9E48-68B99AB16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6A5731-BFBA-B356-8B78-3640AD138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0B3A-4069-473B-8191-8000C27A10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646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C01C19-56A3-EB09-73F1-2BDF249DA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B7A89D0-8D95-358A-E0CB-C3CCD1C37F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18EC57-E758-10F8-B930-208AEDF32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B16-2A44-4D2B-9AF0-CF70B6BF1237}" type="datetimeFigureOut">
              <a:rPr lang="fr-FR" smtClean="0"/>
              <a:t>24/01/2026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DD5AB8-992C-BC70-3A94-32ACBB650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B95396-77F0-73E3-D3D8-8107E76F6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0B3A-4069-473B-8191-8000C27A10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611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210000-A782-1CBE-4C8F-13CBC7D44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331" y="1530058"/>
            <a:ext cx="7778532" cy="2552935"/>
          </a:xfrm>
        </p:spPr>
        <p:txBody>
          <a:bodyPr anchor="b"/>
          <a:lstStyle>
            <a:lvl1pPr>
              <a:defRPr sz="443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2E8B069-86F1-7F25-258E-22DEF3C377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5331" y="4107145"/>
            <a:ext cx="7778532" cy="1342528"/>
          </a:xfrm>
        </p:spPr>
        <p:txBody>
          <a:bodyPr/>
          <a:lstStyle>
            <a:lvl1pPr marL="0" indent="0">
              <a:buNone/>
              <a:defRPr sz="1775">
                <a:solidFill>
                  <a:schemeClr val="tx1">
                    <a:tint val="82000"/>
                  </a:schemeClr>
                </a:solidFill>
              </a:defRPr>
            </a:lvl1pPr>
            <a:lvl2pPr marL="338191" indent="0">
              <a:buNone/>
              <a:defRPr sz="1479">
                <a:solidFill>
                  <a:schemeClr val="tx1">
                    <a:tint val="82000"/>
                  </a:schemeClr>
                </a:solidFill>
              </a:defRPr>
            </a:lvl2pPr>
            <a:lvl3pPr marL="676382" indent="0">
              <a:buNone/>
              <a:defRPr sz="1331">
                <a:solidFill>
                  <a:schemeClr val="tx1">
                    <a:tint val="82000"/>
                  </a:schemeClr>
                </a:solidFill>
              </a:defRPr>
            </a:lvl3pPr>
            <a:lvl4pPr marL="1014573" indent="0">
              <a:buNone/>
              <a:defRPr sz="1184">
                <a:solidFill>
                  <a:schemeClr val="tx1">
                    <a:tint val="82000"/>
                  </a:schemeClr>
                </a:solidFill>
              </a:defRPr>
            </a:lvl4pPr>
            <a:lvl5pPr marL="1352763" indent="0">
              <a:buNone/>
              <a:defRPr sz="1184">
                <a:solidFill>
                  <a:schemeClr val="tx1">
                    <a:tint val="82000"/>
                  </a:schemeClr>
                </a:solidFill>
              </a:defRPr>
            </a:lvl5pPr>
            <a:lvl6pPr marL="1690954" indent="0">
              <a:buNone/>
              <a:defRPr sz="1184">
                <a:solidFill>
                  <a:schemeClr val="tx1">
                    <a:tint val="82000"/>
                  </a:schemeClr>
                </a:solidFill>
              </a:defRPr>
            </a:lvl6pPr>
            <a:lvl7pPr marL="2029145" indent="0">
              <a:buNone/>
              <a:defRPr sz="1184">
                <a:solidFill>
                  <a:schemeClr val="tx1">
                    <a:tint val="82000"/>
                  </a:schemeClr>
                </a:solidFill>
              </a:defRPr>
            </a:lvl7pPr>
            <a:lvl8pPr marL="2367336" indent="0">
              <a:buNone/>
              <a:defRPr sz="1184">
                <a:solidFill>
                  <a:schemeClr val="tx1">
                    <a:tint val="82000"/>
                  </a:schemeClr>
                </a:solidFill>
              </a:defRPr>
            </a:lvl8pPr>
            <a:lvl9pPr marL="2705527" indent="0">
              <a:buNone/>
              <a:defRPr sz="118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8AA009-6644-1145-991A-63A5AC9F8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B16-2A44-4D2B-9AF0-CF70B6BF1237}" type="datetimeFigureOut">
              <a:rPr lang="fr-FR" smtClean="0"/>
              <a:t>24/01/2026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3B721B-AF91-891B-D492-E6F90B3FA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924894-3C11-C1A6-97D3-D1F286DD1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0B3A-4069-473B-8191-8000C27A10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890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BA1226-8F25-3699-7F5B-DC5BC6BF8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2CCD6A3-3532-D047-1F69-094EB13884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0028" y="1633765"/>
            <a:ext cx="3832900" cy="389404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3CA5C0E-CD28-0189-8D50-702B7E5E16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65660" y="1633765"/>
            <a:ext cx="3832900" cy="389404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E2A8BEF-439B-DC5F-AD62-AD3A2A432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B16-2A44-4D2B-9AF0-CF70B6BF1237}" type="datetimeFigureOut">
              <a:rPr lang="fr-FR" smtClean="0"/>
              <a:t>24/01/2026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D677B36-E96A-B255-63D5-35A247874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89CFA8-3648-603C-A256-1FEC5B460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0B3A-4069-473B-8191-8000C27A10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660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A5E3D3-F1F1-10D2-CA61-E2FD991F3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203" y="326754"/>
            <a:ext cx="7778532" cy="1186256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550350D-5309-3213-52CB-08C2F8832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1203" y="1504485"/>
            <a:ext cx="3815285" cy="737325"/>
          </a:xfrm>
        </p:spPr>
        <p:txBody>
          <a:bodyPr anchor="b"/>
          <a:lstStyle>
            <a:lvl1pPr marL="0" indent="0">
              <a:buNone/>
              <a:defRPr sz="1775" b="1"/>
            </a:lvl1pPr>
            <a:lvl2pPr marL="338191" indent="0">
              <a:buNone/>
              <a:defRPr sz="1479" b="1"/>
            </a:lvl2pPr>
            <a:lvl3pPr marL="676382" indent="0">
              <a:buNone/>
              <a:defRPr sz="1331" b="1"/>
            </a:lvl3pPr>
            <a:lvl4pPr marL="1014573" indent="0">
              <a:buNone/>
              <a:defRPr sz="1184" b="1"/>
            </a:lvl4pPr>
            <a:lvl5pPr marL="1352763" indent="0">
              <a:buNone/>
              <a:defRPr sz="1184" b="1"/>
            </a:lvl5pPr>
            <a:lvl6pPr marL="1690954" indent="0">
              <a:buNone/>
              <a:defRPr sz="1184" b="1"/>
            </a:lvl6pPr>
            <a:lvl7pPr marL="2029145" indent="0">
              <a:buNone/>
              <a:defRPr sz="1184" b="1"/>
            </a:lvl7pPr>
            <a:lvl8pPr marL="2367336" indent="0">
              <a:buNone/>
              <a:defRPr sz="1184" b="1"/>
            </a:lvl8pPr>
            <a:lvl9pPr marL="2705527" indent="0">
              <a:buNone/>
              <a:defRPr sz="118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5305972-931F-4B4F-1305-7C21297D51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203" y="2241810"/>
            <a:ext cx="3815285" cy="329736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EB8E753-9969-D74B-AC5A-99C90BD842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65660" y="1504485"/>
            <a:ext cx="3834075" cy="737325"/>
          </a:xfrm>
        </p:spPr>
        <p:txBody>
          <a:bodyPr anchor="b"/>
          <a:lstStyle>
            <a:lvl1pPr marL="0" indent="0">
              <a:buNone/>
              <a:defRPr sz="1775" b="1"/>
            </a:lvl1pPr>
            <a:lvl2pPr marL="338191" indent="0">
              <a:buNone/>
              <a:defRPr sz="1479" b="1"/>
            </a:lvl2pPr>
            <a:lvl3pPr marL="676382" indent="0">
              <a:buNone/>
              <a:defRPr sz="1331" b="1"/>
            </a:lvl3pPr>
            <a:lvl4pPr marL="1014573" indent="0">
              <a:buNone/>
              <a:defRPr sz="1184" b="1"/>
            </a:lvl4pPr>
            <a:lvl5pPr marL="1352763" indent="0">
              <a:buNone/>
              <a:defRPr sz="1184" b="1"/>
            </a:lvl5pPr>
            <a:lvl6pPr marL="1690954" indent="0">
              <a:buNone/>
              <a:defRPr sz="1184" b="1"/>
            </a:lvl6pPr>
            <a:lvl7pPr marL="2029145" indent="0">
              <a:buNone/>
              <a:defRPr sz="1184" b="1"/>
            </a:lvl7pPr>
            <a:lvl8pPr marL="2367336" indent="0">
              <a:buNone/>
              <a:defRPr sz="1184" b="1"/>
            </a:lvl8pPr>
            <a:lvl9pPr marL="2705527" indent="0">
              <a:buNone/>
              <a:defRPr sz="118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9AEFC65-4D37-42FA-496C-2DBB0C02E9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65660" y="2241810"/>
            <a:ext cx="3834075" cy="329736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0765F4C-BE43-655C-BF51-2D256ECF8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B16-2A44-4D2B-9AF0-CF70B6BF1237}" type="datetimeFigureOut">
              <a:rPr lang="fr-FR" smtClean="0"/>
              <a:t>24/01/2026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08B8AF2-F12E-D23D-9D08-624057C72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2437DD0-112D-9600-08F1-2A65D0E08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0B3A-4069-473B-8191-8000C27A10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913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0A12BA-B3EA-6874-60EF-52A647DAA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4EB1E57-EBE1-BA26-1F53-6BB4F4D2C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B16-2A44-4D2B-9AF0-CF70B6BF1237}" type="datetimeFigureOut">
              <a:rPr lang="fr-FR" smtClean="0"/>
              <a:t>24/01/2026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2A6C99F-EF84-FB9D-7AA4-B6B748A80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61C0DA2-B4AF-FDF2-E400-9813C8A7B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0B3A-4069-473B-8191-8000C27A10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5177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05441DC-7BEF-D538-4571-F9AADF371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B16-2A44-4D2B-9AF0-CF70B6BF1237}" type="datetimeFigureOut">
              <a:rPr lang="fr-FR" smtClean="0"/>
              <a:t>24/01/2026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984ACB0-25D6-F476-BE13-9BABB59B1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33B3EDA-BAC6-FA2E-3598-B91567540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0B3A-4069-473B-8191-8000C27A10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402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0AD2B2-F939-E1A8-BC3E-147DCA27A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203" y="409152"/>
            <a:ext cx="2908729" cy="1432031"/>
          </a:xfrm>
        </p:spPr>
        <p:txBody>
          <a:bodyPr anchor="b"/>
          <a:lstStyle>
            <a:lvl1pPr>
              <a:defRPr sz="2367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C0709D9-D714-24D7-482C-27B127DCD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34075" y="883654"/>
            <a:ext cx="4565660" cy="4361443"/>
          </a:xfrm>
        </p:spPr>
        <p:txBody>
          <a:bodyPr/>
          <a:lstStyle>
            <a:lvl1pPr>
              <a:defRPr sz="2367"/>
            </a:lvl1pPr>
            <a:lvl2pPr>
              <a:defRPr sz="2071"/>
            </a:lvl2pPr>
            <a:lvl3pPr>
              <a:defRPr sz="1775"/>
            </a:lvl3pPr>
            <a:lvl4pPr>
              <a:defRPr sz="1479"/>
            </a:lvl4pPr>
            <a:lvl5pPr>
              <a:defRPr sz="1479"/>
            </a:lvl5pPr>
            <a:lvl6pPr>
              <a:defRPr sz="1479"/>
            </a:lvl6pPr>
            <a:lvl7pPr>
              <a:defRPr sz="1479"/>
            </a:lvl7pPr>
            <a:lvl8pPr>
              <a:defRPr sz="1479"/>
            </a:lvl8pPr>
            <a:lvl9pPr>
              <a:defRPr sz="147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0787538-308B-CE3F-C4B2-CFD3C2382D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1203" y="1841183"/>
            <a:ext cx="2908729" cy="3411018"/>
          </a:xfrm>
        </p:spPr>
        <p:txBody>
          <a:bodyPr/>
          <a:lstStyle>
            <a:lvl1pPr marL="0" indent="0">
              <a:buNone/>
              <a:defRPr sz="1184"/>
            </a:lvl1pPr>
            <a:lvl2pPr marL="338191" indent="0">
              <a:buNone/>
              <a:defRPr sz="1036"/>
            </a:lvl2pPr>
            <a:lvl3pPr marL="676382" indent="0">
              <a:buNone/>
              <a:defRPr sz="888"/>
            </a:lvl3pPr>
            <a:lvl4pPr marL="1014573" indent="0">
              <a:buNone/>
              <a:defRPr sz="740"/>
            </a:lvl4pPr>
            <a:lvl5pPr marL="1352763" indent="0">
              <a:buNone/>
              <a:defRPr sz="740"/>
            </a:lvl5pPr>
            <a:lvl6pPr marL="1690954" indent="0">
              <a:buNone/>
              <a:defRPr sz="740"/>
            </a:lvl6pPr>
            <a:lvl7pPr marL="2029145" indent="0">
              <a:buNone/>
              <a:defRPr sz="740"/>
            </a:lvl7pPr>
            <a:lvl8pPr marL="2367336" indent="0">
              <a:buNone/>
              <a:defRPr sz="740"/>
            </a:lvl8pPr>
            <a:lvl9pPr marL="2705527" indent="0">
              <a:buNone/>
              <a:defRPr sz="74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FC1752-CC82-75DE-4DBD-F4855292D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B16-2A44-4D2B-9AF0-CF70B6BF1237}" type="datetimeFigureOut">
              <a:rPr lang="fr-FR" smtClean="0"/>
              <a:t>24/01/2026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E5985C-8600-9BCB-14CF-FDEB70783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009F198-7B09-567F-C21D-EA344713C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0B3A-4069-473B-8191-8000C27A10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512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7A37EB-E42E-8E69-5819-0C0313F33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203" y="409152"/>
            <a:ext cx="2908729" cy="1432031"/>
          </a:xfrm>
        </p:spPr>
        <p:txBody>
          <a:bodyPr anchor="b"/>
          <a:lstStyle>
            <a:lvl1pPr>
              <a:defRPr sz="2367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4C6841-771B-3E22-6098-72E81B912B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34075" y="883654"/>
            <a:ext cx="4565660" cy="4361443"/>
          </a:xfrm>
        </p:spPr>
        <p:txBody>
          <a:bodyPr/>
          <a:lstStyle>
            <a:lvl1pPr marL="0" indent="0">
              <a:buNone/>
              <a:defRPr sz="2367"/>
            </a:lvl1pPr>
            <a:lvl2pPr marL="338191" indent="0">
              <a:buNone/>
              <a:defRPr sz="2071"/>
            </a:lvl2pPr>
            <a:lvl3pPr marL="676382" indent="0">
              <a:buNone/>
              <a:defRPr sz="1775"/>
            </a:lvl3pPr>
            <a:lvl4pPr marL="1014573" indent="0">
              <a:buNone/>
              <a:defRPr sz="1479"/>
            </a:lvl4pPr>
            <a:lvl5pPr marL="1352763" indent="0">
              <a:buNone/>
              <a:defRPr sz="1479"/>
            </a:lvl5pPr>
            <a:lvl6pPr marL="1690954" indent="0">
              <a:buNone/>
              <a:defRPr sz="1479"/>
            </a:lvl6pPr>
            <a:lvl7pPr marL="2029145" indent="0">
              <a:buNone/>
              <a:defRPr sz="1479"/>
            </a:lvl7pPr>
            <a:lvl8pPr marL="2367336" indent="0">
              <a:buNone/>
              <a:defRPr sz="1479"/>
            </a:lvl8pPr>
            <a:lvl9pPr marL="2705527" indent="0">
              <a:buNone/>
              <a:defRPr sz="1479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CF5B608-BCCE-5EBA-BE99-B9B33176CB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1203" y="1841183"/>
            <a:ext cx="2908729" cy="3411018"/>
          </a:xfrm>
        </p:spPr>
        <p:txBody>
          <a:bodyPr/>
          <a:lstStyle>
            <a:lvl1pPr marL="0" indent="0">
              <a:buNone/>
              <a:defRPr sz="1184"/>
            </a:lvl1pPr>
            <a:lvl2pPr marL="338191" indent="0">
              <a:buNone/>
              <a:defRPr sz="1036"/>
            </a:lvl2pPr>
            <a:lvl3pPr marL="676382" indent="0">
              <a:buNone/>
              <a:defRPr sz="888"/>
            </a:lvl3pPr>
            <a:lvl4pPr marL="1014573" indent="0">
              <a:buNone/>
              <a:defRPr sz="740"/>
            </a:lvl4pPr>
            <a:lvl5pPr marL="1352763" indent="0">
              <a:buNone/>
              <a:defRPr sz="740"/>
            </a:lvl5pPr>
            <a:lvl6pPr marL="1690954" indent="0">
              <a:buNone/>
              <a:defRPr sz="740"/>
            </a:lvl6pPr>
            <a:lvl7pPr marL="2029145" indent="0">
              <a:buNone/>
              <a:defRPr sz="740"/>
            </a:lvl7pPr>
            <a:lvl8pPr marL="2367336" indent="0">
              <a:buNone/>
              <a:defRPr sz="740"/>
            </a:lvl8pPr>
            <a:lvl9pPr marL="2705527" indent="0">
              <a:buNone/>
              <a:defRPr sz="74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95D422A-3405-4703-1A92-1909E8320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B16-2A44-4D2B-9AF0-CF70B6BF1237}" type="datetimeFigureOut">
              <a:rPr lang="fr-FR" smtClean="0"/>
              <a:t>24/01/2026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911341E-C76C-A1F2-FBEF-4A316FFE2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D0B04CC-A050-2F8B-4444-8C688D73A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0B3A-4069-473B-8191-8000C27A10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20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ABEB13-CAD1-283E-BBBF-D5F11F541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C5A032A-F822-4C22-1743-37FF0EF25B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71AEC7A-3918-8487-3BC9-90BEEA1CE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B16-2A44-4D2B-9AF0-CF70B6BF1237}" type="datetimeFigureOut">
              <a:rPr lang="fr-FR" smtClean="0"/>
              <a:t>24/01/2026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C633B9-C918-C85E-71F0-15BBEE72D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9E393E-FC4A-62FB-863C-20A66B630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0B3A-4069-473B-8191-8000C27A10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509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70B9D86-9EE9-98C0-52A1-5CEAE69842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453927" y="326753"/>
            <a:ext cx="1944633" cy="5201057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794B165-8EE8-949B-8F6D-17C227F83C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0028" y="326753"/>
            <a:ext cx="5721167" cy="520105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AB86AA-34D4-B6A8-027E-3CE0A1275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B16-2A44-4D2B-9AF0-CF70B6BF1237}" type="datetimeFigureOut">
              <a:rPr lang="fr-FR" smtClean="0"/>
              <a:t>24/01/2026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02A0C3-DCB9-1DC6-5788-6FD2E7C08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193D39-334A-8426-CF14-B9E190294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0B3A-4069-473B-8191-8000C27A10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22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6395" y="1906625"/>
            <a:ext cx="7665800" cy="131553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2789" y="3477793"/>
            <a:ext cx="6313012" cy="15684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7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4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22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09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37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64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920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19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13119"/>
      </p:ext>
    </p:extLst>
  </p:cSld>
  <p:clrMapOvr>
    <a:masterClrMapping/>
  </p:clrMapOvr>
  <p:transition spd="slow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871575"/>
      </p:ext>
    </p:extLst>
  </p:cSld>
  <p:clrMapOvr>
    <a:masterClrMapping/>
  </p:clrMapOvr>
  <p:transition spd="slow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2408" y="3943776"/>
            <a:ext cx="7665800" cy="1218931"/>
          </a:xfrm>
        </p:spPr>
        <p:txBody>
          <a:bodyPr anchor="t"/>
          <a:lstStyle>
            <a:lvl1pPr algn="l">
              <a:defRPr sz="2002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2408" y="2601239"/>
            <a:ext cx="7665800" cy="1342529"/>
          </a:xfrm>
        </p:spPr>
        <p:txBody>
          <a:bodyPr anchor="b"/>
          <a:lstStyle>
            <a:lvl1pPr marL="0" indent="0">
              <a:buNone/>
              <a:defRPr sz="1002">
                <a:solidFill>
                  <a:schemeClr val="tx1">
                    <a:tint val="75000"/>
                  </a:schemeClr>
                </a:solidFill>
              </a:defRPr>
            </a:lvl1pPr>
            <a:lvl2pPr marL="227433" indent="0">
              <a:buNone/>
              <a:defRPr sz="876">
                <a:solidFill>
                  <a:schemeClr val="tx1">
                    <a:tint val="75000"/>
                  </a:schemeClr>
                </a:solidFill>
              </a:defRPr>
            </a:lvl2pPr>
            <a:lvl3pPr marL="454866" indent="0">
              <a:buNone/>
              <a:defRPr sz="793">
                <a:solidFill>
                  <a:schemeClr val="tx1">
                    <a:tint val="75000"/>
                  </a:schemeClr>
                </a:solidFill>
              </a:defRPr>
            </a:lvl3pPr>
            <a:lvl4pPr marL="682299" indent="0">
              <a:buNone/>
              <a:defRPr sz="709">
                <a:solidFill>
                  <a:schemeClr val="tx1">
                    <a:tint val="75000"/>
                  </a:schemeClr>
                </a:solidFill>
              </a:defRPr>
            </a:lvl4pPr>
            <a:lvl5pPr marL="909733" indent="0">
              <a:buNone/>
              <a:defRPr sz="709">
                <a:solidFill>
                  <a:schemeClr val="tx1">
                    <a:tint val="75000"/>
                  </a:schemeClr>
                </a:solidFill>
              </a:defRPr>
            </a:lvl5pPr>
            <a:lvl6pPr marL="1137165" indent="0">
              <a:buNone/>
              <a:defRPr sz="709">
                <a:solidFill>
                  <a:schemeClr val="tx1">
                    <a:tint val="75000"/>
                  </a:schemeClr>
                </a:solidFill>
              </a:defRPr>
            </a:lvl6pPr>
            <a:lvl7pPr marL="1364598" indent="0">
              <a:buNone/>
              <a:defRPr sz="709">
                <a:solidFill>
                  <a:schemeClr val="tx1">
                    <a:tint val="75000"/>
                  </a:schemeClr>
                </a:solidFill>
              </a:defRPr>
            </a:lvl7pPr>
            <a:lvl8pPr marL="1592032" indent="0">
              <a:buNone/>
              <a:defRPr sz="709">
                <a:solidFill>
                  <a:schemeClr val="tx1">
                    <a:tint val="75000"/>
                  </a:schemeClr>
                </a:solidFill>
              </a:defRPr>
            </a:lvl8pPr>
            <a:lvl9pPr marL="1819465" indent="0">
              <a:buNone/>
              <a:defRPr sz="70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044117"/>
      </p:ext>
    </p:extLst>
  </p:cSld>
  <p:clrMapOvr>
    <a:masterClrMapping/>
  </p:clrMapOvr>
  <p:transition spd="slow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0933" y="1432124"/>
            <a:ext cx="3983209" cy="4050318"/>
          </a:xfrm>
        </p:spPr>
        <p:txBody>
          <a:bodyPr/>
          <a:lstStyle>
            <a:lvl1pPr>
              <a:defRPr sz="1376"/>
            </a:lvl1pPr>
            <a:lvl2pPr>
              <a:defRPr sz="1210"/>
            </a:lvl2pPr>
            <a:lvl3pPr>
              <a:defRPr sz="1002"/>
            </a:lvl3pPr>
            <a:lvl4pPr>
              <a:defRPr sz="876"/>
            </a:lvl4pPr>
            <a:lvl5pPr>
              <a:defRPr sz="876"/>
            </a:lvl5pPr>
            <a:lvl6pPr>
              <a:defRPr sz="876"/>
            </a:lvl6pPr>
            <a:lvl7pPr>
              <a:defRPr sz="876"/>
            </a:lvl7pPr>
            <a:lvl8pPr>
              <a:defRPr sz="876"/>
            </a:lvl8pPr>
            <a:lvl9pPr>
              <a:defRPr sz="87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84540" y="1432124"/>
            <a:ext cx="3983209" cy="4050318"/>
          </a:xfrm>
        </p:spPr>
        <p:txBody>
          <a:bodyPr/>
          <a:lstStyle>
            <a:lvl1pPr>
              <a:defRPr sz="1376"/>
            </a:lvl1pPr>
            <a:lvl2pPr>
              <a:defRPr sz="1210"/>
            </a:lvl2pPr>
            <a:lvl3pPr>
              <a:defRPr sz="1002"/>
            </a:lvl3pPr>
            <a:lvl4pPr>
              <a:defRPr sz="876"/>
            </a:lvl4pPr>
            <a:lvl5pPr>
              <a:defRPr sz="876"/>
            </a:lvl5pPr>
            <a:lvl6pPr>
              <a:defRPr sz="876"/>
            </a:lvl6pPr>
            <a:lvl7pPr>
              <a:defRPr sz="876"/>
            </a:lvl7pPr>
            <a:lvl8pPr>
              <a:defRPr sz="876"/>
            </a:lvl8pPr>
            <a:lvl9pPr>
              <a:defRPr sz="87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294131"/>
      </p:ext>
    </p:extLst>
  </p:cSld>
  <p:clrMapOvr>
    <a:masterClrMapping/>
  </p:clrMapOvr>
  <p:transition spd="slow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018" y="1373787"/>
            <a:ext cx="3984777" cy="572528"/>
          </a:xfrm>
        </p:spPr>
        <p:txBody>
          <a:bodyPr anchor="b"/>
          <a:lstStyle>
            <a:lvl1pPr marL="0" indent="0">
              <a:buNone/>
              <a:defRPr sz="1210" b="1"/>
            </a:lvl1pPr>
            <a:lvl2pPr marL="227433" indent="0">
              <a:buNone/>
              <a:defRPr sz="1002" b="1"/>
            </a:lvl2pPr>
            <a:lvl3pPr marL="454866" indent="0">
              <a:buNone/>
              <a:defRPr sz="876" b="1"/>
            </a:lvl3pPr>
            <a:lvl4pPr marL="682299" indent="0">
              <a:buNone/>
              <a:defRPr sz="793" b="1"/>
            </a:lvl4pPr>
            <a:lvl5pPr marL="909733" indent="0">
              <a:buNone/>
              <a:defRPr sz="793" b="1"/>
            </a:lvl5pPr>
            <a:lvl6pPr marL="1137165" indent="0">
              <a:buNone/>
              <a:defRPr sz="793" b="1"/>
            </a:lvl6pPr>
            <a:lvl7pPr marL="1364598" indent="0">
              <a:buNone/>
              <a:defRPr sz="793" b="1"/>
            </a:lvl7pPr>
            <a:lvl8pPr marL="1592032" indent="0">
              <a:buNone/>
              <a:defRPr sz="793" b="1"/>
            </a:lvl8pPr>
            <a:lvl9pPr marL="1819465" indent="0">
              <a:buNone/>
              <a:defRPr sz="79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018" y="1946313"/>
            <a:ext cx="3984777" cy="3536036"/>
          </a:xfrm>
        </p:spPr>
        <p:txBody>
          <a:bodyPr/>
          <a:lstStyle>
            <a:lvl1pPr>
              <a:defRPr sz="1210"/>
            </a:lvl1pPr>
            <a:lvl2pPr>
              <a:defRPr sz="1002"/>
            </a:lvl2pPr>
            <a:lvl3pPr>
              <a:defRPr sz="876"/>
            </a:lvl3pPr>
            <a:lvl4pPr>
              <a:defRPr sz="793"/>
            </a:lvl4pPr>
            <a:lvl5pPr>
              <a:defRPr sz="793"/>
            </a:lvl5pPr>
            <a:lvl6pPr>
              <a:defRPr sz="793"/>
            </a:lvl6pPr>
            <a:lvl7pPr>
              <a:defRPr sz="793"/>
            </a:lvl7pPr>
            <a:lvl8pPr>
              <a:defRPr sz="793"/>
            </a:lvl8pPr>
            <a:lvl9pPr>
              <a:defRPr sz="79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81320" y="1373787"/>
            <a:ext cx="3986342" cy="572528"/>
          </a:xfrm>
        </p:spPr>
        <p:txBody>
          <a:bodyPr anchor="b"/>
          <a:lstStyle>
            <a:lvl1pPr marL="0" indent="0">
              <a:buNone/>
              <a:defRPr sz="1210" b="1"/>
            </a:lvl1pPr>
            <a:lvl2pPr marL="227433" indent="0">
              <a:buNone/>
              <a:defRPr sz="1002" b="1"/>
            </a:lvl2pPr>
            <a:lvl3pPr marL="454866" indent="0">
              <a:buNone/>
              <a:defRPr sz="876" b="1"/>
            </a:lvl3pPr>
            <a:lvl4pPr marL="682299" indent="0">
              <a:buNone/>
              <a:defRPr sz="793" b="1"/>
            </a:lvl4pPr>
            <a:lvl5pPr marL="909733" indent="0">
              <a:buNone/>
              <a:defRPr sz="793" b="1"/>
            </a:lvl5pPr>
            <a:lvl6pPr marL="1137165" indent="0">
              <a:buNone/>
              <a:defRPr sz="793" b="1"/>
            </a:lvl6pPr>
            <a:lvl7pPr marL="1364598" indent="0">
              <a:buNone/>
              <a:defRPr sz="793" b="1"/>
            </a:lvl7pPr>
            <a:lvl8pPr marL="1592032" indent="0">
              <a:buNone/>
              <a:defRPr sz="793" b="1"/>
            </a:lvl8pPr>
            <a:lvl9pPr marL="1819465" indent="0">
              <a:buNone/>
              <a:defRPr sz="79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81320" y="1946313"/>
            <a:ext cx="3986342" cy="3536036"/>
          </a:xfrm>
        </p:spPr>
        <p:txBody>
          <a:bodyPr/>
          <a:lstStyle>
            <a:lvl1pPr>
              <a:defRPr sz="1210"/>
            </a:lvl1pPr>
            <a:lvl2pPr>
              <a:defRPr sz="1002"/>
            </a:lvl2pPr>
            <a:lvl3pPr>
              <a:defRPr sz="876"/>
            </a:lvl3pPr>
            <a:lvl4pPr>
              <a:defRPr sz="793"/>
            </a:lvl4pPr>
            <a:lvl5pPr>
              <a:defRPr sz="793"/>
            </a:lvl5pPr>
            <a:lvl6pPr>
              <a:defRPr sz="793"/>
            </a:lvl6pPr>
            <a:lvl7pPr>
              <a:defRPr sz="793"/>
            </a:lvl7pPr>
            <a:lvl8pPr>
              <a:defRPr sz="793"/>
            </a:lvl8pPr>
            <a:lvl9pPr>
              <a:defRPr sz="79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520246"/>
      </p:ext>
    </p:extLst>
  </p:cSld>
  <p:clrMapOvr>
    <a:masterClrMapping/>
  </p:clrMapOvr>
  <p:transition spd="slow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372164"/>
      </p:ext>
    </p:extLst>
  </p:cSld>
  <p:clrMapOvr>
    <a:masterClrMapping/>
  </p:clrMapOvr>
  <p:transition spd="slow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23256"/>
      </p:ext>
    </p:extLst>
  </p:cSld>
  <p:clrMapOvr>
    <a:masterClrMapping/>
  </p:clrMapOvr>
  <p:transition spd="slow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023" y="244449"/>
            <a:ext cx="2967053" cy="1039927"/>
          </a:xfrm>
        </p:spPr>
        <p:txBody>
          <a:bodyPr anchor="b"/>
          <a:lstStyle>
            <a:lvl1pPr algn="l">
              <a:defRPr sz="100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26107" y="244358"/>
            <a:ext cx="5041641" cy="5237993"/>
          </a:xfrm>
        </p:spPr>
        <p:txBody>
          <a:bodyPr/>
          <a:lstStyle>
            <a:lvl1pPr>
              <a:defRPr sz="1586"/>
            </a:lvl1pPr>
            <a:lvl2pPr>
              <a:defRPr sz="1376"/>
            </a:lvl2pPr>
            <a:lvl3pPr>
              <a:defRPr sz="1210"/>
            </a:lvl3pPr>
            <a:lvl4pPr>
              <a:defRPr sz="1002"/>
            </a:lvl4pPr>
            <a:lvl5pPr>
              <a:defRPr sz="1002"/>
            </a:lvl5pPr>
            <a:lvl6pPr>
              <a:defRPr sz="1002"/>
            </a:lvl6pPr>
            <a:lvl7pPr>
              <a:defRPr sz="1002"/>
            </a:lvl7pPr>
            <a:lvl8pPr>
              <a:defRPr sz="1002"/>
            </a:lvl8pPr>
            <a:lvl9pPr>
              <a:defRPr sz="100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023" y="1284282"/>
            <a:ext cx="2967053" cy="4198066"/>
          </a:xfrm>
        </p:spPr>
        <p:txBody>
          <a:bodyPr/>
          <a:lstStyle>
            <a:lvl1pPr marL="0" indent="0">
              <a:buNone/>
              <a:defRPr sz="709"/>
            </a:lvl1pPr>
            <a:lvl2pPr marL="227433" indent="0">
              <a:buNone/>
              <a:defRPr sz="626"/>
            </a:lvl2pPr>
            <a:lvl3pPr marL="454866" indent="0">
              <a:buNone/>
              <a:defRPr sz="501"/>
            </a:lvl3pPr>
            <a:lvl4pPr marL="682299" indent="0">
              <a:buNone/>
              <a:defRPr sz="459"/>
            </a:lvl4pPr>
            <a:lvl5pPr marL="909733" indent="0">
              <a:buNone/>
              <a:defRPr sz="459"/>
            </a:lvl5pPr>
            <a:lvl6pPr marL="1137165" indent="0">
              <a:buNone/>
              <a:defRPr sz="459"/>
            </a:lvl6pPr>
            <a:lvl7pPr marL="1364598" indent="0">
              <a:buNone/>
              <a:defRPr sz="459"/>
            </a:lvl7pPr>
            <a:lvl8pPr marL="1592032" indent="0">
              <a:buNone/>
              <a:defRPr sz="459"/>
            </a:lvl8pPr>
            <a:lvl9pPr marL="1819465" indent="0">
              <a:buNone/>
              <a:defRPr sz="45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506896"/>
      </p:ext>
    </p:extLst>
  </p:cSld>
  <p:clrMapOvr>
    <a:masterClrMapping/>
  </p:clrMapOvr>
  <p:transition spd="slow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67739" y="4296100"/>
            <a:ext cx="5411153" cy="507178"/>
          </a:xfrm>
        </p:spPr>
        <p:txBody>
          <a:bodyPr anchor="b"/>
          <a:lstStyle>
            <a:lvl1pPr algn="l">
              <a:defRPr sz="100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67739" y="548469"/>
            <a:ext cx="5411153" cy="3682365"/>
          </a:xfrm>
        </p:spPr>
        <p:txBody>
          <a:bodyPr/>
          <a:lstStyle>
            <a:lvl1pPr marL="0" indent="0">
              <a:buNone/>
              <a:defRPr sz="1586"/>
            </a:lvl1pPr>
            <a:lvl2pPr marL="227433" indent="0">
              <a:buNone/>
              <a:defRPr sz="1376"/>
            </a:lvl2pPr>
            <a:lvl3pPr marL="454866" indent="0">
              <a:buNone/>
              <a:defRPr sz="1210"/>
            </a:lvl3pPr>
            <a:lvl4pPr marL="682299" indent="0">
              <a:buNone/>
              <a:defRPr sz="1002"/>
            </a:lvl4pPr>
            <a:lvl5pPr marL="909733" indent="0">
              <a:buNone/>
              <a:defRPr sz="1002"/>
            </a:lvl5pPr>
            <a:lvl6pPr marL="1137165" indent="0">
              <a:buNone/>
              <a:defRPr sz="1002"/>
            </a:lvl6pPr>
            <a:lvl7pPr marL="1364598" indent="0">
              <a:buNone/>
              <a:defRPr sz="1002"/>
            </a:lvl7pPr>
            <a:lvl8pPr marL="1592032" indent="0">
              <a:buNone/>
              <a:defRPr sz="1002"/>
            </a:lvl8pPr>
            <a:lvl9pPr marL="1819465" indent="0">
              <a:buNone/>
              <a:defRPr sz="100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67739" y="4803276"/>
            <a:ext cx="5411153" cy="720276"/>
          </a:xfrm>
        </p:spPr>
        <p:txBody>
          <a:bodyPr/>
          <a:lstStyle>
            <a:lvl1pPr marL="0" indent="0">
              <a:buNone/>
              <a:defRPr sz="709"/>
            </a:lvl1pPr>
            <a:lvl2pPr marL="227433" indent="0">
              <a:buNone/>
              <a:defRPr sz="626"/>
            </a:lvl2pPr>
            <a:lvl3pPr marL="454866" indent="0">
              <a:buNone/>
              <a:defRPr sz="501"/>
            </a:lvl3pPr>
            <a:lvl4pPr marL="682299" indent="0">
              <a:buNone/>
              <a:defRPr sz="459"/>
            </a:lvl4pPr>
            <a:lvl5pPr marL="909733" indent="0">
              <a:buNone/>
              <a:defRPr sz="459"/>
            </a:lvl5pPr>
            <a:lvl6pPr marL="1137165" indent="0">
              <a:buNone/>
              <a:defRPr sz="459"/>
            </a:lvl6pPr>
            <a:lvl7pPr marL="1364598" indent="0">
              <a:buNone/>
              <a:defRPr sz="459"/>
            </a:lvl7pPr>
            <a:lvl8pPr marL="1592032" indent="0">
              <a:buNone/>
              <a:defRPr sz="459"/>
            </a:lvl8pPr>
            <a:lvl9pPr marL="1819465" indent="0">
              <a:buNone/>
              <a:defRPr sz="45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614234"/>
      </p:ext>
    </p:extLst>
  </p:cSld>
  <p:clrMapOvr>
    <a:masterClrMapping/>
  </p:clrMapOvr>
  <p:transition spd="slow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667759"/>
      </p:ext>
    </p:extLst>
  </p:cSld>
  <p:clrMapOvr>
    <a:masterClrMapping/>
  </p:clrMapOvr>
  <p:transition spd="slow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38566" y="245784"/>
            <a:ext cx="2029182" cy="5236572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018" y="245784"/>
            <a:ext cx="5937236" cy="5236572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267297"/>
      </p:ext>
    </p:extLst>
  </p:cSld>
  <p:clrMapOvr>
    <a:masterClrMapping/>
  </p:clrMapOvr>
  <p:transition spd="slow" advTm="5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8030" y="1906559"/>
            <a:ext cx="7665801" cy="131553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2789" y="3477947"/>
            <a:ext cx="6313012" cy="15684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4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8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2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6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4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8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25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48668"/>
      </p:ext>
    </p:extLst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493125"/>
      </p:ext>
    </p:extLst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4044" y="3943792"/>
            <a:ext cx="7665801" cy="1218932"/>
          </a:xfrm>
        </p:spPr>
        <p:txBody>
          <a:bodyPr anchor="t"/>
          <a:lstStyle>
            <a:lvl1pPr algn="l">
              <a:defRPr sz="423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4044" y="2601270"/>
            <a:ext cx="7665801" cy="1342528"/>
          </a:xfrm>
        </p:spPr>
        <p:txBody>
          <a:bodyPr anchor="b"/>
          <a:lstStyle>
            <a:lvl1pPr marL="0" indent="0">
              <a:buNone/>
              <a:defRPr sz="2115">
                <a:solidFill>
                  <a:schemeClr val="tx1">
                    <a:tint val="75000"/>
                  </a:schemeClr>
                </a:solidFill>
              </a:defRPr>
            </a:lvl1pPr>
            <a:lvl2pPr marL="474082" indent="0">
              <a:buNone/>
              <a:defRPr sz="1880">
                <a:solidFill>
                  <a:schemeClr val="tx1">
                    <a:tint val="75000"/>
                  </a:schemeClr>
                </a:solidFill>
              </a:defRPr>
            </a:lvl2pPr>
            <a:lvl3pPr marL="948173" indent="0">
              <a:buNone/>
              <a:defRPr sz="1645">
                <a:solidFill>
                  <a:schemeClr val="tx1">
                    <a:tint val="75000"/>
                  </a:schemeClr>
                </a:solidFill>
              </a:defRPr>
            </a:lvl3pPr>
            <a:lvl4pPr marL="1422220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4pPr>
            <a:lvl5pPr marL="1896308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5pPr>
            <a:lvl6pPr marL="2370370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6pPr>
            <a:lvl7pPr marL="2844465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7pPr>
            <a:lvl8pPr marL="3318509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8pPr>
            <a:lvl9pPr marL="3792587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35816"/>
      </p:ext>
    </p:extLst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1424" y="1432701"/>
            <a:ext cx="3983210" cy="4050318"/>
          </a:xfrm>
        </p:spPr>
        <p:txBody>
          <a:bodyPr/>
          <a:lstStyle>
            <a:lvl1pPr>
              <a:defRPr sz="2898"/>
            </a:lvl1pPr>
            <a:lvl2pPr>
              <a:defRPr sz="2507"/>
            </a:lvl2pPr>
            <a:lvl3pPr>
              <a:defRPr sz="2115"/>
            </a:lvl3pPr>
            <a:lvl4pPr>
              <a:defRPr sz="1880"/>
            </a:lvl4pPr>
            <a:lvl5pPr>
              <a:defRPr sz="1880"/>
            </a:lvl5pPr>
            <a:lvl6pPr>
              <a:defRPr sz="1880"/>
            </a:lvl6pPr>
            <a:lvl7pPr>
              <a:defRPr sz="1880"/>
            </a:lvl7pPr>
            <a:lvl8pPr>
              <a:defRPr sz="1880"/>
            </a:lvl8pPr>
            <a:lvl9pPr>
              <a:defRPr sz="188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85110" y="1432701"/>
            <a:ext cx="3983210" cy="4050318"/>
          </a:xfrm>
        </p:spPr>
        <p:txBody>
          <a:bodyPr/>
          <a:lstStyle>
            <a:lvl1pPr>
              <a:defRPr sz="2898"/>
            </a:lvl1pPr>
            <a:lvl2pPr>
              <a:defRPr sz="2507"/>
            </a:lvl2pPr>
            <a:lvl3pPr>
              <a:defRPr sz="2115"/>
            </a:lvl3pPr>
            <a:lvl4pPr>
              <a:defRPr sz="1880"/>
            </a:lvl4pPr>
            <a:lvl5pPr>
              <a:defRPr sz="1880"/>
            </a:lvl5pPr>
            <a:lvl6pPr>
              <a:defRPr sz="1880"/>
            </a:lvl6pPr>
            <a:lvl7pPr>
              <a:defRPr sz="1880"/>
            </a:lvl7pPr>
            <a:lvl8pPr>
              <a:defRPr sz="1880"/>
            </a:lvl8pPr>
            <a:lvl9pPr>
              <a:defRPr sz="188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724372"/>
      </p:ext>
    </p:extLst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522" y="1373875"/>
            <a:ext cx="3984776" cy="572528"/>
          </a:xfrm>
        </p:spPr>
        <p:txBody>
          <a:bodyPr anchor="b"/>
          <a:lstStyle>
            <a:lvl1pPr marL="0" indent="0">
              <a:buNone/>
              <a:defRPr sz="2507" b="1"/>
            </a:lvl1pPr>
            <a:lvl2pPr marL="474082" indent="0">
              <a:buNone/>
              <a:defRPr sz="2115" b="1"/>
            </a:lvl2pPr>
            <a:lvl3pPr marL="948173" indent="0">
              <a:buNone/>
              <a:defRPr sz="1880" b="1"/>
            </a:lvl3pPr>
            <a:lvl4pPr marL="1422220" indent="0">
              <a:buNone/>
              <a:defRPr sz="1645" b="1"/>
            </a:lvl4pPr>
            <a:lvl5pPr marL="1896308" indent="0">
              <a:buNone/>
              <a:defRPr sz="1645" b="1"/>
            </a:lvl5pPr>
            <a:lvl6pPr marL="2370370" indent="0">
              <a:buNone/>
              <a:defRPr sz="1645" b="1"/>
            </a:lvl6pPr>
            <a:lvl7pPr marL="2844465" indent="0">
              <a:buNone/>
              <a:defRPr sz="1645" b="1"/>
            </a:lvl7pPr>
            <a:lvl8pPr marL="3318509" indent="0">
              <a:buNone/>
              <a:defRPr sz="1645" b="1"/>
            </a:lvl8pPr>
            <a:lvl9pPr marL="3792587" indent="0">
              <a:buNone/>
              <a:defRPr sz="1645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522" y="1946957"/>
            <a:ext cx="3984776" cy="3536037"/>
          </a:xfrm>
        </p:spPr>
        <p:txBody>
          <a:bodyPr/>
          <a:lstStyle>
            <a:lvl1pPr>
              <a:defRPr sz="2507"/>
            </a:lvl1pPr>
            <a:lvl2pPr>
              <a:defRPr sz="2115"/>
            </a:lvl2pPr>
            <a:lvl3pPr>
              <a:defRPr sz="1880"/>
            </a:lvl3pPr>
            <a:lvl4pPr>
              <a:defRPr sz="1645"/>
            </a:lvl4pPr>
            <a:lvl5pPr>
              <a:defRPr sz="1645"/>
            </a:lvl5pPr>
            <a:lvl6pPr>
              <a:defRPr sz="1645"/>
            </a:lvl6pPr>
            <a:lvl7pPr>
              <a:defRPr sz="1645"/>
            </a:lvl7pPr>
            <a:lvl8pPr>
              <a:defRPr sz="1645"/>
            </a:lvl8pPr>
            <a:lvl9pPr>
              <a:defRPr sz="164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82588" y="1373875"/>
            <a:ext cx="3986340" cy="572528"/>
          </a:xfrm>
        </p:spPr>
        <p:txBody>
          <a:bodyPr anchor="b"/>
          <a:lstStyle>
            <a:lvl1pPr marL="0" indent="0">
              <a:buNone/>
              <a:defRPr sz="2507" b="1"/>
            </a:lvl1pPr>
            <a:lvl2pPr marL="474082" indent="0">
              <a:buNone/>
              <a:defRPr sz="2115" b="1"/>
            </a:lvl2pPr>
            <a:lvl3pPr marL="948173" indent="0">
              <a:buNone/>
              <a:defRPr sz="1880" b="1"/>
            </a:lvl3pPr>
            <a:lvl4pPr marL="1422220" indent="0">
              <a:buNone/>
              <a:defRPr sz="1645" b="1"/>
            </a:lvl4pPr>
            <a:lvl5pPr marL="1896308" indent="0">
              <a:buNone/>
              <a:defRPr sz="1645" b="1"/>
            </a:lvl5pPr>
            <a:lvl6pPr marL="2370370" indent="0">
              <a:buNone/>
              <a:defRPr sz="1645" b="1"/>
            </a:lvl6pPr>
            <a:lvl7pPr marL="2844465" indent="0">
              <a:buNone/>
              <a:defRPr sz="1645" b="1"/>
            </a:lvl7pPr>
            <a:lvl8pPr marL="3318509" indent="0">
              <a:buNone/>
              <a:defRPr sz="1645" b="1"/>
            </a:lvl8pPr>
            <a:lvl9pPr marL="3792587" indent="0">
              <a:buNone/>
              <a:defRPr sz="1645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82588" y="1946957"/>
            <a:ext cx="3986340" cy="3536037"/>
          </a:xfrm>
        </p:spPr>
        <p:txBody>
          <a:bodyPr/>
          <a:lstStyle>
            <a:lvl1pPr>
              <a:defRPr sz="2507"/>
            </a:lvl1pPr>
            <a:lvl2pPr>
              <a:defRPr sz="2115"/>
            </a:lvl2pPr>
            <a:lvl3pPr>
              <a:defRPr sz="1880"/>
            </a:lvl3pPr>
            <a:lvl4pPr>
              <a:defRPr sz="1645"/>
            </a:lvl4pPr>
            <a:lvl5pPr>
              <a:defRPr sz="1645"/>
            </a:lvl5pPr>
            <a:lvl6pPr>
              <a:defRPr sz="1645"/>
            </a:lvl6pPr>
            <a:lvl7pPr>
              <a:defRPr sz="1645"/>
            </a:lvl7pPr>
            <a:lvl8pPr>
              <a:defRPr sz="1645"/>
            </a:lvl8pPr>
            <a:lvl9pPr>
              <a:defRPr sz="164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500357"/>
      </p:ext>
    </p:extLst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12273"/>
      </p:ext>
    </p:extLst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2067"/>
      </p:ext>
    </p:extLst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3732" y="247688"/>
            <a:ext cx="2967053" cy="1039927"/>
          </a:xfrm>
        </p:spPr>
        <p:txBody>
          <a:bodyPr anchor="b"/>
          <a:lstStyle>
            <a:lvl1pPr algn="l">
              <a:defRPr sz="2115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26628" y="247912"/>
            <a:ext cx="5041642" cy="5237993"/>
          </a:xfrm>
        </p:spPr>
        <p:txBody>
          <a:bodyPr/>
          <a:lstStyle>
            <a:lvl1pPr>
              <a:defRPr sz="3369"/>
            </a:lvl1pPr>
            <a:lvl2pPr>
              <a:defRPr sz="2898"/>
            </a:lvl2pPr>
            <a:lvl3pPr>
              <a:defRPr sz="2507"/>
            </a:lvl3pPr>
            <a:lvl4pPr>
              <a:defRPr sz="2115"/>
            </a:lvl4pPr>
            <a:lvl5pPr>
              <a:defRPr sz="2115"/>
            </a:lvl5pPr>
            <a:lvl6pPr>
              <a:defRPr sz="2115"/>
            </a:lvl6pPr>
            <a:lvl7pPr>
              <a:defRPr sz="2115"/>
            </a:lvl7pPr>
            <a:lvl8pPr>
              <a:defRPr sz="2115"/>
            </a:lvl8pPr>
            <a:lvl9pPr>
              <a:defRPr sz="211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3732" y="1284304"/>
            <a:ext cx="2967053" cy="4198065"/>
          </a:xfrm>
        </p:spPr>
        <p:txBody>
          <a:bodyPr/>
          <a:lstStyle>
            <a:lvl1pPr marL="0" indent="0">
              <a:buNone/>
              <a:defRPr sz="1488"/>
            </a:lvl1pPr>
            <a:lvl2pPr marL="474082" indent="0">
              <a:buNone/>
              <a:defRPr sz="1175"/>
            </a:lvl2pPr>
            <a:lvl3pPr marL="948173" indent="0">
              <a:buNone/>
              <a:defRPr sz="1018"/>
            </a:lvl3pPr>
            <a:lvl4pPr marL="1422220" indent="0">
              <a:buNone/>
              <a:defRPr sz="940"/>
            </a:lvl4pPr>
            <a:lvl5pPr marL="1896308" indent="0">
              <a:buNone/>
              <a:defRPr sz="940"/>
            </a:lvl5pPr>
            <a:lvl6pPr marL="2370370" indent="0">
              <a:buNone/>
              <a:defRPr sz="940"/>
            </a:lvl6pPr>
            <a:lvl7pPr marL="2844465" indent="0">
              <a:buNone/>
              <a:defRPr sz="940"/>
            </a:lvl7pPr>
            <a:lvl8pPr marL="3318509" indent="0">
              <a:buNone/>
              <a:defRPr sz="940"/>
            </a:lvl8pPr>
            <a:lvl9pPr marL="3792587" indent="0">
              <a:buNone/>
              <a:defRPr sz="94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96200"/>
      </p:ext>
    </p:extLst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67744" y="4299609"/>
            <a:ext cx="5411153" cy="507180"/>
          </a:xfrm>
        </p:spPr>
        <p:txBody>
          <a:bodyPr anchor="b"/>
          <a:lstStyle>
            <a:lvl1pPr algn="l">
              <a:defRPr sz="2115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67744" y="552599"/>
            <a:ext cx="5411153" cy="3682365"/>
          </a:xfrm>
        </p:spPr>
        <p:txBody>
          <a:bodyPr/>
          <a:lstStyle>
            <a:lvl1pPr marL="0" indent="0">
              <a:buNone/>
              <a:defRPr sz="3369"/>
            </a:lvl1pPr>
            <a:lvl2pPr marL="474082" indent="0">
              <a:buNone/>
              <a:defRPr sz="2898"/>
            </a:lvl2pPr>
            <a:lvl3pPr marL="948173" indent="0">
              <a:buNone/>
              <a:defRPr sz="2507"/>
            </a:lvl3pPr>
            <a:lvl4pPr marL="1422220" indent="0">
              <a:buNone/>
              <a:defRPr sz="2115"/>
            </a:lvl4pPr>
            <a:lvl5pPr marL="1896308" indent="0">
              <a:buNone/>
              <a:defRPr sz="2115"/>
            </a:lvl5pPr>
            <a:lvl6pPr marL="2370370" indent="0">
              <a:buNone/>
              <a:defRPr sz="2115"/>
            </a:lvl6pPr>
            <a:lvl7pPr marL="2844465" indent="0">
              <a:buNone/>
              <a:defRPr sz="2115"/>
            </a:lvl7pPr>
            <a:lvl8pPr marL="3318509" indent="0">
              <a:buNone/>
              <a:defRPr sz="2115"/>
            </a:lvl8pPr>
            <a:lvl9pPr marL="3792587" indent="0">
              <a:buNone/>
              <a:defRPr sz="2115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67744" y="4803281"/>
            <a:ext cx="5411153" cy="720277"/>
          </a:xfrm>
        </p:spPr>
        <p:txBody>
          <a:bodyPr/>
          <a:lstStyle>
            <a:lvl1pPr marL="0" indent="0">
              <a:buNone/>
              <a:defRPr sz="1488"/>
            </a:lvl1pPr>
            <a:lvl2pPr marL="474082" indent="0">
              <a:buNone/>
              <a:defRPr sz="1175"/>
            </a:lvl2pPr>
            <a:lvl3pPr marL="948173" indent="0">
              <a:buNone/>
              <a:defRPr sz="1018"/>
            </a:lvl3pPr>
            <a:lvl4pPr marL="1422220" indent="0">
              <a:buNone/>
              <a:defRPr sz="940"/>
            </a:lvl4pPr>
            <a:lvl5pPr marL="1896308" indent="0">
              <a:buNone/>
              <a:defRPr sz="940"/>
            </a:lvl5pPr>
            <a:lvl6pPr marL="2370370" indent="0">
              <a:buNone/>
              <a:defRPr sz="940"/>
            </a:lvl6pPr>
            <a:lvl7pPr marL="2844465" indent="0">
              <a:buNone/>
              <a:defRPr sz="940"/>
            </a:lvl7pPr>
            <a:lvl8pPr marL="3318509" indent="0">
              <a:buNone/>
              <a:defRPr sz="940"/>
            </a:lvl8pPr>
            <a:lvl9pPr marL="3792587" indent="0">
              <a:buNone/>
              <a:defRPr sz="94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443226"/>
      </p:ext>
    </p:extLst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586741"/>
      </p:ext>
    </p:extLst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38771" y="249337"/>
            <a:ext cx="2029184" cy="5236573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821" y="249337"/>
            <a:ext cx="5937236" cy="5236573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776618"/>
      </p:ext>
    </p:extLst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86F12F0-0A54-571A-D9F8-6C143A180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028" y="326754"/>
            <a:ext cx="7778532" cy="1186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2CFCF7-4730-C28B-A969-99C441840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0028" y="1633765"/>
            <a:ext cx="7778532" cy="38940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DB09DD-A12B-CD0A-4D83-C156ABD56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0028" y="5688345"/>
            <a:ext cx="2029182" cy="3267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EDBB16-2A44-4D2B-9AF0-CF70B6BF1237}" type="datetimeFigureOut">
              <a:rPr lang="fr-FR" smtClean="0"/>
              <a:t>24/01/2026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E2970A-A134-9AB3-CF1A-F3E4D5EC31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987408" y="5688345"/>
            <a:ext cx="3043773" cy="3267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1B5444-EB3E-AFA1-85A8-874364C643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369378" y="5688345"/>
            <a:ext cx="2029182" cy="3267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490B3A-4069-473B-8191-8000C27A10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74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76382" rtl="0" eaLnBrk="1" latinLnBrk="0" hangingPunct="1">
        <a:lnSpc>
          <a:spcPct val="90000"/>
        </a:lnSpc>
        <a:spcBef>
          <a:spcPct val="0"/>
        </a:spcBef>
        <a:buNone/>
        <a:defRPr sz="32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9095" indent="-169095" algn="l" defTabSz="676382" rtl="0" eaLnBrk="1" latinLnBrk="0" hangingPunct="1">
        <a:lnSpc>
          <a:spcPct val="90000"/>
        </a:lnSpc>
        <a:spcBef>
          <a:spcPts val="740"/>
        </a:spcBef>
        <a:buFont typeface="Arial" panose="020B0604020202020204" pitchFamily="34" charset="0"/>
        <a:buChar char="•"/>
        <a:defRPr sz="2071" kern="1200">
          <a:solidFill>
            <a:schemeClr val="tx1"/>
          </a:solidFill>
          <a:latin typeface="+mn-lt"/>
          <a:ea typeface="+mn-ea"/>
          <a:cs typeface="+mn-cs"/>
        </a:defRPr>
      </a:lvl1pPr>
      <a:lvl2pPr marL="507286" indent="-169095" algn="l" defTabSz="676382" rtl="0" eaLnBrk="1" latinLnBrk="0" hangingPunct="1">
        <a:lnSpc>
          <a:spcPct val="90000"/>
        </a:lnSpc>
        <a:spcBef>
          <a:spcPts val="370"/>
        </a:spcBef>
        <a:buFont typeface="Arial" panose="020B0604020202020204" pitchFamily="34" charset="0"/>
        <a:buChar char="•"/>
        <a:defRPr sz="1775" kern="1200">
          <a:solidFill>
            <a:schemeClr val="tx1"/>
          </a:solidFill>
          <a:latin typeface="+mn-lt"/>
          <a:ea typeface="+mn-ea"/>
          <a:cs typeface="+mn-cs"/>
        </a:defRPr>
      </a:lvl2pPr>
      <a:lvl3pPr marL="845477" indent="-169095" algn="l" defTabSz="676382" rtl="0" eaLnBrk="1" latinLnBrk="0" hangingPunct="1">
        <a:lnSpc>
          <a:spcPct val="90000"/>
        </a:lnSpc>
        <a:spcBef>
          <a:spcPts val="370"/>
        </a:spcBef>
        <a:buFont typeface="Arial" panose="020B0604020202020204" pitchFamily="34" charset="0"/>
        <a:buChar char="•"/>
        <a:defRPr sz="1479" kern="1200">
          <a:solidFill>
            <a:schemeClr val="tx1"/>
          </a:solidFill>
          <a:latin typeface="+mn-lt"/>
          <a:ea typeface="+mn-ea"/>
          <a:cs typeface="+mn-cs"/>
        </a:defRPr>
      </a:lvl3pPr>
      <a:lvl4pPr marL="1183668" indent="-169095" algn="l" defTabSz="676382" rtl="0" eaLnBrk="1" latinLnBrk="0" hangingPunct="1">
        <a:lnSpc>
          <a:spcPct val="90000"/>
        </a:lnSpc>
        <a:spcBef>
          <a:spcPts val="370"/>
        </a:spcBef>
        <a:buFont typeface="Arial" panose="020B0604020202020204" pitchFamily="34" charset="0"/>
        <a:buChar char="•"/>
        <a:defRPr sz="1331" kern="1200">
          <a:solidFill>
            <a:schemeClr val="tx1"/>
          </a:solidFill>
          <a:latin typeface="+mn-lt"/>
          <a:ea typeface="+mn-ea"/>
          <a:cs typeface="+mn-cs"/>
        </a:defRPr>
      </a:lvl4pPr>
      <a:lvl5pPr marL="1521859" indent="-169095" algn="l" defTabSz="676382" rtl="0" eaLnBrk="1" latinLnBrk="0" hangingPunct="1">
        <a:lnSpc>
          <a:spcPct val="90000"/>
        </a:lnSpc>
        <a:spcBef>
          <a:spcPts val="370"/>
        </a:spcBef>
        <a:buFont typeface="Arial" panose="020B0604020202020204" pitchFamily="34" charset="0"/>
        <a:buChar char="•"/>
        <a:defRPr sz="1331" kern="1200">
          <a:solidFill>
            <a:schemeClr val="tx1"/>
          </a:solidFill>
          <a:latin typeface="+mn-lt"/>
          <a:ea typeface="+mn-ea"/>
          <a:cs typeface="+mn-cs"/>
        </a:defRPr>
      </a:lvl5pPr>
      <a:lvl6pPr marL="1860050" indent="-169095" algn="l" defTabSz="676382" rtl="0" eaLnBrk="1" latinLnBrk="0" hangingPunct="1">
        <a:lnSpc>
          <a:spcPct val="90000"/>
        </a:lnSpc>
        <a:spcBef>
          <a:spcPts val="370"/>
        </a:spcBef>
        <a:buFont typeface="Arial" panose="020B0604020202020204" pitchFamily="34" charset="0"/>
        <a:buChar char="•"/>
        <a:defRPr sz="1331" kern="1200">
          <a:solidFill>
            <a:schemeClr val="tx1"/>
          </a:solidFill>
          <a:latin typeface="+mn-lt"/>
          <a:ea typeface="+mn-ea"/>
          <a:cs typeface="+mn-cs"/>
        </a:defRPr>
      </a:lvl6pPr>
      <a:lvl7pPr marL="2198240" indent="-169095" algn="l" defTabSz="676382" rtl="0" eaLnBrk="1" latinLnBrk="0" hangingPunct="1">
        <a:lnSpc>
          <a:spcPct val="90000"/>
        </a:lnSpc>
        <a:spcBef>
          <a:spcPts val="370"/>
        </a:spcBef>
        <a:buFont typeface="Arial" panose="020B0604020202020204" pitchFamily="34" charset="0"/>
        <a:buChar char="•"/>
        <a:defRPr sz="1331" kern="1200">
          <a:solidFill>
            <a:schemeClr val="tx1"/>
          </a:solidFill>
          <a:latin typeface="+mn-lt"/>
          <a:ea typeface="+mn-ea"/>
          <a:cs typeface="+mn-cs"/>
        </a:defRPr>
      </a:lvl7pPr>
      <a:lvl8pPr marL="2536431" indent="-169095" algn="l" defTabSz="676382" rtl="0" eaLnBrk="1" latinLnBrk="0" hangingPunct="1">
        <a:lnSpc>
          <a:spcPct val="90000"/>
        </a:lnSpc>
        <a:spcBef>
          <a:spcPts val="370"/>
        </a:spcBef>
        <a:buFont typeface="Arial" panose="020B0604020202020204" pitchFamily="34" charset="0"/>
        <a:buChar char="•"/>
        <a:defRPr sz="1331" kern="1200">
          <a:solidFill>
            <a:schemeClr val="tx1"/>
          </a:solidFill>
          <a:latin typeface="+mn-lt"/>
          <a:ea typeface="+mn-ea"/>
          <a:cs typeface="+mn-cs"/>
        </a:defRPr>
      </a:lvl8pPr>
      <a:lvl9pPr marL="2874622" indent="-169095" algn="l" defTabSz="676382" rtl="0" eaLnBrk="1" latinLnBrk="0" hangingPunct="1">
        <a:lnSpc>
          <a:spcPct val="90000"/>
        </a:lnSpc>
        <a:spcBef>
          <a:spcPts val="370"/>
        </a:spcBef>
        <a:buFont typeface="Arial" panose="020B0604020202020204" pitchFamily="34" charset="0"/>
        <a:buChar char="•"/>
        <a:defRPr sz="133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76382" rtl="0" eaLnBrk="1" latinLnBrk="0" hangingPunct="1">
        <a:defRPr sz="1331" kern="1200">
          <a:solidFill>
            <a:schemeClr val="tx1"/>
          </a:solidFill>
          <a:latin typeface="+mn-lt"/>
          <a:ea typeface="+mn-ea"/>
          <a:cs typeface="+mn-cs"/>
        </a:defRPr>
      </a:lvl1pPr>
      <a:lvl2pPr marL="338191" algn="l" defTabSz="676382" rtl="0" eaLnBrk="1" latinLnBrk="0" hangingPunct="1">
        <a:defRPr sz="1331" kern="1200">
          <a:solidFill>
            <a:schemeClr val="tx1"/>
          </a:solidFill>
          <a:latin typeface="+mn-lt"/>
          <a:ea typeface="+mn-ea"/>
          <a:cs typeface="+mn-cs"/>
        </a:defRPr>
      </a:lvl2pPr>
      <a:lvl3pPr marL="676382" algn="l" defTabSz="676382" rtl="0" eaLnBrk="1" latinLnBrk="0" hangingPunct="1">
        <a:defRPr sz="1331" kern="1200">
          <a:solidFill>
            <a:schemeClr val="tx1"/>
          </a:solidFill>
          <a:latin typeface="+mn-lt"/>
          <a:ea typeface="+mn-ea"/>
          <a:cs typeface="+mn-cs"/>
        </a:defRPr>
      </a:lvl3pPr>
      <a:lvl4pPr marL="1014573" algn="l" defTabSz="676382" rtl="0" eaLnBrk="1" latinLnBrk="0" hangingPunct="1">
        <a:defRPr sz="1331" kern="1200">
          <a:solidFill>
            <a:schemeClr val="tx1"/>
          </a:solidFill>
          <a:latin typeface="+mn-lt"/>
          <a:ea typeface="+mn-ea"/>
          <a:cs typeface="+mn-cs"/>
        </a:defRPr>
      </a:lvl4pPr>
      <a:lvl5pPr marL="1352763" algn="l" defTabSz="676382" rtl="0" eaLnBrk="1" latinLnBrk="0" hangingPunct="1">
        <a:defRPr sz="1331" kern="1200">
          <a:solidFill>
            <a:schemeClr val="tx1"/>
          </a:solidFill>
          <a:latin typeface="+mn-lt"/>
          <a:ea typeface="+mn-ea"/>
          <a:cs typeface="+mn-cs"/>
        </a:defRPr>
      </a:lvl5pPr>
      <a:lvl6pPr marL="1690954" algn="l" defTabSz="676382" rtl="0" eaLnBrk="1" latinLnBrk="0" hangingPunct="1">
        <a:defRPr sz="1331" kern="1200">
          <a:solidFill>
            <a:schemeClr val="tx1"/>
          </a:solidFill>
          <a:latin typeface="+mn-lt"/>
          <a:ea typeface="+mn-ea"/>
          <a:cs typeface="+mn-cs"/>
        </a:defRPr>
      </a:lvl6pPr>
      <a:lvl7pPr marL="2029145" algn="l" defTabSz="676382" rtl="0" eaLnBrk="1" latinLnBrk="0" hangingPunct="1">
        <a:defRPr sz="1331" kern="1200">
          <a:solidFill>
            <a:schemeClr val="tx1"/>
          </a:solidFill>
          <a:latin typeface="+mn-lt"/>
          <a:ea typeface="+mn-ea"/>
          <a:cs typeface="+mn-cs"/>
        </a:defRPr>
      </a:lvl7pPr>
      <a:lvl8pPr marL="2367336" algn="l" defTabSz="676382" rtl="0" eaLnBrk="1" latinLnBrk="0" hangingPunct="1">
        <a:defRPr sz="1331" kern="1200">
          <a:solidFill>
            <a:schemeClr val="tx1"/>
          </a:solidFill>
          <a:latin typeface="+mn-lt"/>
          <a:ea typeface="+mn-ea"/>
          <a:cs typeface="+mn-cs"/>
        </a:defRPr>
      </a:lvl8pPr>
      <a:lvl9pPr marL="2705527" algn="l" defTabSz="676382" rtl="0" eaLnBrk="1" latinLnBrk="0" hangingPunct="1">
        <a:defRPr sz="133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0930" y="245872"/>
            <a:ext cx="8116729" cy="102288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0930" y="1432124"/>
            <a:ext cx="8116729" cy="4050318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1018" y="5688355"/>
            <a:ext cx="2104337" cy="326753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62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4866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454866"/>
              <a:t>24/01/2026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1441" y="5688355"/>
            <a:ext cx="2855885" cy="326753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62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4866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63410" y="5688355"/>
            <a:ext cx="2104337" cy="326753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62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4866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454866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517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random/>
  </p:transition>
  <p:txStyles>
    <p:titleStyle>
      <a:lvl1pPr algn="ctr" defTabSz="454866" rtl="0" eaLnBrk="1" latinLnBrk="0" hangingPunct="1">
        <a:spcBef>
          <a:spcPct val="0"/>
        </a:spcBef>
        <a:buNone/>
        <a:defRPr sz="221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0575" indent="-170575" algn="l" defTabSz="454866" rtl="0" eaLnBrk="1" latinLnBrk="0" hangingPunct="1">
        <a:spcBef>
          <a:spcPct val="20000"/>
        </a:spcBef>
        <a:buFont typeface="Arial" pitchFamily="34" charset="0"/>
        <a:buChar char="•"/>
        <a:defRPr sz="1586" kern="1200">
          <a:solidFill>
            <a:schemeClr val="tx1"/>
          </a:solidFill>
          <a:latin typeface="+mn-lt"/>
          <a:ea typeface="+mn-ea"/>
          <a:cs typeface="+mn-cs"/>
        </a:defRPr>
      </a:lvl1pPr>
      <a:lvl2pPr marL="369579" indent="-142146" algn="l" defTabSz="454866" rtl="0" eaLnBrk="1" latinLnBrk="0" hangingPunct="1">
        <a:spcBef>
          <a:spcPct val="20000"/>
        </a:spcBef>
        <a:buFont typeface="Arial" pitchFamily="34" charset="0"/>
        <a:buChar char="–"/>
        <a:defRPr sz="1376" kern="1200">
          <a:solidFill>
            <a:schemeClr val="tx1"/>
          </a:solidFill>
          <a:latin typeface="+mn-lt"/>
          <a:ea typeface="+mn-ea"/>
          <a:cs typeface="+mn-cs"/>
        </a:defRPr>
      </a:lvl2pPr>
      <a:lvl3pPr marL="568583" indent="-113717" algn="l" defTabSz="454866" rtl="0" eaLnBrk="1" latinLnBrk="0" hangingPunct="1">
        <a:spcBef>
          <a:spcPct val="20000"/>
        </a:spcBef>
        <a:buFont typeface="Arial" pitchFamily="34" charset="0"/>
        <a:buChar char="•"/>
        <a:defRPr sz="1210" kern="1200">
          <a:solidFill>
            <a:schemeClr val="tx1"/>
          </a:solidFill>
          <a:latin typeface="+mn-lt"/>
          <a:ea typeface="+mn-ea"/>
          <a:cs typeface="+mn-cs"/>
        </a:defRPr>
      </a:lvl3pPr>
      <a:lvl4pPr marL="796016" indent="-113717" algn="l" defTabSz="454866" rtl="0" eaLnBrk="1" latinLnBrk="0" hangingPunct="1">
        <a:spcBef>
          <a:spcPct val="20000"/>
        </a:spcBef>
        <a:buFont typeface="Arial" pitchFamily="34" charset="0"/>
        <a:buChar char="–"/>
        <a:defRPr sz="1002" kern="1200">
          <a:solidFill>
            <a:schemeClr val="tx1"/>
          </a:solidFill>
          <a:latin typeface="+mn-lt"/>
          <a:ea typeface="+mn-ea"/>
          <a:cs typeface="+mn-cs"/>
        </a:defRPr>
      </a:lvl4pPr>
      <a:lvl5pPr marL="1023449" indent="-113717" algn="l" defTabSz="454866" rtl="0" eaLnBrk="1" latinLnBrk="0" hangingPunct="1">
        <a:spcBef>
          <a:spcPct val="20000"/>
        </a:spcBef>
        <a:buFont typeface="Arial" pitchFamily="34" charset="0"/>
        <a:buChar char="»"/>
        <a:defRPr sz="1002" kern="1200">
          <a:solidFill>
            <a:schemeClr val="tx1"/>
          </a:solidFill>
          <a:latin typeface="+mn-lt"/>
          <a:ea typeface="+mn-ea"/>
          <a:cs typeface="+mn-cs"/>
        </a:defRPr>
      </a:lvl5pPr>
      <a:lvl6pPr marL="1250883" indent="-113717" algn="l" defTabSz="454866" rtl="0" eaLnBrk="1" latinLnBrk="0" hangingPunct="1">
        <a:spcBef>
          <a:spcPct val="20000"/>
        </a:spcBef>
        <a:buFont typeface="Arial" pitchFamily="34" charset="0"/>
        <a:buChar char="•"/>
        <a:defRPr sz="1002" kern="1200">
          <a:solidFill>
            <a:schemeClr val="tx1"/>
          </a:solidFill>
          <a:latin typeface="+mn-lt"/>
          <a:ea typeface="+mn-ea"/>
          <a:cs typeface="+mn-cs"/>
        </a:defRPr>
      </a:lvl6pPr>
      <a:lvl7pPr marL="1478316" indent="-113717" algn="l" defTabSz="454866" rtl="0" eaLnBrk="1" latinLnBrk="0" hangingPunct="1">
        <a:spcBef>
          <a:spcPct val="20000"/>
        </a:spcBef>
        <a:buFont typeface="Arial" pitchFamily="34" charset="0"/>
        <a:buChar char="•"/>
        <a:defRPr sz="1002" kern="1200">
          <a:solidFill>
            <a:schemeClr val="tx1"/>
          </a:solidFill>
          <a:latin typeface="+mn-lt"/>
          <a:ea typeface="+mn-ea"/>
          <a:cs typeface="+mn-cs"/>
        </a:defRPr>
      </a:lvl7pPr>
      <a:lvl8pPr marL="1705749" indent="-113717" algn="l" defTabSz="454866" rtl="0" eaLnBrk="1" latinLnBrk="0" hangingPunct="1">
        <a:spcBef>
          <a:spcPct val="20000"/>
        </a:spcBef>
        <a:buFont typeface="Arial" pitchFamily="34" charset="0"/>
        <a:buChar char="•"/>
        <a:defRPr sz="1002" kern="1200">
          <a:solidFill>
            <a:schemeClr val="tx1"/>
          </a:solidFill>
          <a:latin typeface="+mn-lt"/>
          <a:ea typeface="+mn-ea"/>
          <a:cs typeface="+mn-cs"/>
        </a:defRPr>
      </a:lvl8pPr>
      <a:lvl9pPr marL="1933182" indent="-113717" algn="l" defTabSz="454866" rtl="0" eaLnBrk="1" latinLnBrk="0" hangingPunct="1">
        <a:spcBef>
          <a:spcPct val="20000"/>
        </a:spcBef>
        <a:buFont typeface="Arial" pitchFamily="34" charset="0"/>
        <a:buChar char="•"/>
        <a:defRPr sz="100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4866" rtl="0" eaLnBrk="1" latinLnBrk="0" hangingPunct="1">
        <a:defRPr sz="876" kern="1200">
          <a:solidFill>
            <a:schemeClr val="tx1"/>
          </a:solidFill>
          <a:latin typeface="+mn-lt"/>
          <a:ea typeface="+mn-ea"/>
          <a:cs typeface="+mn-cs"/>
        </a:defRPr>
      </a:lvl1pPr>
      <a:lvl2pPr marL="227433" algn="l" defTabSz="454866" rtl="0" eaLnBrk="1" latinLnBrk="0" hangingPunct="1">
        <a:defRPr sz="876" kern="1200">
          <a:solidFill>
            <a:schemeClr val="tx1"/>
          </a:solidFill>
          <a:latin typeface="+mn-lt"/>
          <a:ea typeface="+mn-ea"/>
          <a:cs typeface="+mn-cs"/>
        </a:defRPr>
      </a:lvl2pPr>
      <a:lvl3pPr marL="454866" algn="l" defTabSz="454866" rtl="0" eaLnBrk="1" latinLnBrk="0" hangingPunct="1">
        <a:defRPr sz="876" kern="1200">
          <a:solidFill>
            <a:schemeClr val="tx1"/>
          </a:solidFill>
          <a:latin typeface="+mn-lt"/>
          <a:ea typeface="+mn-ea"/>
          <a:cs typeface="+mn-cs"/>
        </a:defRPr>
      </a:lvl3pPr>
      <a:lvl4pPr marL="682299" algn="l" defTabSz="454866" rtl="0" eaLnBrk="1" latinLnBrk="0" hangingPunct="1">
        <a:defRPr sz="876" kern="1200">
          <a:solidFill>
            <a:schemeClr val="tx1"/>
          </a:solidFill>
          <a:latin typeface="+mn-lt"/>
          <a:ea typeface="+mn-ea"/>
          <a:cs typeface="+mn-cs"/>
        </a:defRPr>
      </a:lvl4pPr>
      <a:lvl5pPr marL="909733" algn="l" defTabSz="454866" rtl="0" eaLnBrk="1" latinLnBrk="0" hangingPunct="1">
        <a:defRPr sz="876" kern="1200">
          <a:solidFill>
            <a:schemeClr val="tx1"/>
          </a:solidFill>
          <a:latin typeface="+mn-lt"/>
          <a:ea typeface="+mn-ea"/>
          <a:cs typeface="+mn-cs"/>
        </a:defRPr>
      </a:lvl5pPr>
      <a:lvl6pPr marL="1137165" algn="l" defTabSz="454866" rtl="0" eaLnBrk="1" latinLnBrk="0" hangingPunct="1">
        <a:defRPr sz="876" kern="1200">
          <a:solidFill>
            <a:schemeClr val="tx1"/>
          </a:solidFill>
          <a:latin typeface="+mn-lt"/>
          <a:ea typeface="+mn-ea"/>
          <a:cs typeface="+mn-cs"/>
        </a:defRPr>
      </a:lvl6pPr>
      <a:lvl7pPr marL="1364598" algn="l" defTabSz="454866" rtl="0" eaLnBrk="1" latinLnBrk="0" hangingPunct="1">
        <a:defRPr sz="876" kern="1200">
          <a:solidFill>
            <a:schemeClr val="tx1"/>
          </a:solidFill>
          <a:latin typeface="+mn-lt"/>
          <a:ea typeface="+mn-ea"/>
          <a:cs typeface="+mn-cs"/>
        </a:defRPr>
      </a:lvl7pPr>
      <a:lvl8pPr marL="1592032" algn="l" defTabSz="454866" rtl="0" eaLnBrk="1" latinLnBrk="0" hangingPunct="1">
        <a:defRPr sz="876" kern="1200">
          <a:solidFill>
            <a:schemeClr val="tx1"/>
          </a:solidFill>
          <a:latin typeface="+mn-lt"/>
          <a:ea typeface="+mn-ea"/>
          <a:cs typeface="+mn-cs"/>
        </a:defRPr>
      </a:lvl8pPr>
      <a:lvl9pPr marL="1819465" algn="l" defTabSz="454866" rtl="0" eaLnBrk="1" latinLnBrk="0" hangingPunct="1">
        <a:defRPr sz="8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1094" y="245800"/>
            <a:ext cx="8116731" cy="1022878"/>
          </a:xfrm>
          <a:prstGeom prst="rect">
            <a:avLst/>
          </a:prstGeom>
        </p:spPr>
        <p:txBody>
          <a:bodyPr vert="horz" lIns="120265" tIns="60135" rIns="120265" bIns="6013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094" y="1432701"/>
            <a:ext cx="8116731" cy="4050318"/>
          </a:xfrm>
          <a:prstGeom prst="rect">
            <a:avLst/>
          </a:prstGeom>
        </p:spPr>
        <p:txBody>
          <a:bodyPr vert="horz" lIns="120265" tIns="60135" rIns="120265" bIns="6013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2510" y="5691912"/>
            <a:ext cx="2104337" cy="326753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l" defTabSz="948173">
              <a:defRPr sz="11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3150" y="5691912"/>
            <a:ext cx="2855886" cy="326753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ctr" defTabSz="948173">
              <a:defRPr sz="11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65921" y="5691912"/>
            <a:ext cx="2104337" cy="326753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r" defTabSz="948173">
              <a:defRPr sz="11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015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8173" rtl="0" eaLnBrk="1" latinLnBrk="0" hangingPunct="1">
        <a:spcBef>
          <a:spcPct val="0"/>
        </a:spcBef>
        <a:buNone/>
        <a:defRPr sz="454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565" indent="-355565" algn="l" defTabSz="948173" rtl="0" eaLnBrk="1" latinLnBrk="0" hangingPunct="1">
        <a:spcBef>
          <a:spcPct val="20000"/>
        </a:spcBef>
        <a:buFont typeface="Arial" pitchFamily="34" charset="0"/>
        <a:buChar char="•"/>
        <a:defRPr sz="3369" kern="1200">
          <a:solidFill>
            <a:schemeClr val="tx1"/>
          </a:solidFill>
          <a:latin typeface="+mn-lt"/>
          <a:ea typeface="+mn-ea"/>
          <a:cs typeface="+mn-cs"/>
        </a:defRPr>
      </a:lvl1pPr>
      <a:lvl2pPr marL="770357" indent="-296298" algn="l" defTabSz="948173" rtl="0" eaLnBrk="1" latinLnBrk="0" hangingPunct="1">
        <a:spcBef>
          <a:spcPct val="20000"/>
        </a:spcBef>
        <a:buFont typeface="Arial" pitchFamily="34" charset="0"/>
        <a:buChar char="–"/>
        <a:defRPr sz="2898" kern="1200">
          <a:solidFill>
            <a:schemeClr val="tx1"/>
          </a:solidFill>
          <a:latin typeface="+mn-lt"/>
          <a:ea typeface="+mn-ea"/>
          <a:cs typeface="+mn-cs"/>
        </a:defRPr>
      </a:lvl2pPr>
      <a:lvl3pPr marL="1185189" indent="-237051" algn="l" defTabSz="948173" rtl="0" eaLnBrk="1" latinLnBrk="0" hangingPunct="1">
        <a:spcBef>
          <a:spcPct val="20000"/>
        </a:spcBef>
        <a:buFont typeface="Arial" pitchFamily="34" charset="0"/>
        <a:buChar char="•"/>
        <a:defRPr sz="2507" kern="1200">
          <a:solidFill>
            <a:schemeClr val="tx1"/>
          </a:solidFill>
          <a:latin typeface="+mn-lt"/>
          <a:ea typeface="+mn-ea"/>
          <a:cs typeface="+mn-cs"/>
        </a:defRPr>
      </a:lvl3pPr>
      <a:lvl4pPr marL="1659259" indent="-237051" algn="l" defTabSz="948173" rtl="0" eaLnBrk="1" latinLnBrk="0" hangingPunct="1">
        <a:spcBef>
          <a:spcPct val="20000"/>
        </a:spcBef>
        <a:buFont typeface="Arial" pitchFamily="34" charset="0"/>
        <a:buChar char="–"/>
        <a:defRPr sz="2115" kern="1200">
          <a:solidFill>
            <a:schemeClr val="tx1"/>
          </a:solidFill>
          <a:latin typeface="+mn-lt"/>
          <a:ea typeface="+mn-ea"/>
          <a:cs typeface="+mn-cs"/>
        </a:defRPr>
      </a:lvl4pPr>
      <a:lvl5pPr marL="2133331" indent="-237051" algn="l" defTabSz="948173" rtl="0" eaLnBrk="1" latinLnBrk="0" hangingPunct="1">
        <a:spcBef>
          <a:spcPct val="20000"/>
        </a:spcBef>
        <a:buFont typeface="Arial" pitchFamily="34" charset="0"/>
        <a:buChar char="»"/>
        <a:defRPr sz="2115" kern="1200">
          <a:solidFill>
            <a:schemeClr val="tx1"/>
          </a:solidFill>
          <a:latin typeface="+mn-lt"/>
          <a:ea typeface="+mn-ea"/>
          <a:cs typeface="+mn-cs"/>
        </a:defRPr>
      </a:lvl5pPr>
      <a:lvl6pPr marL="2607373" indent="-237051" algn="l" defTabSz="948173" rtl="0" eaLnBrk="1" latinLnBrk="0" hangingPunct="1">
        <a:spcBef>
          <a:spcPct val="20000"/>
        </a:spcBef>
        <a:buFont typeface="Arial" pitchFamily="34" charset="0"/>
        <a:buChar char="•"/>
        <a:defRPr sz="2115" kern="1200">
          <a:solidFill>
            <a:schemeClr val="tx1"/>
          </a:solidFill>
          <a:latin typeface="+mn-lt"/>
          <a:ea typeface="+mn-ea"/>
          <a:cs typeface="+mn-cs"/>
        </a:defRPr>
      </a:lvl6pPr>
      <a:lvl7pPr marL="3081486" indent="-237051" algn="l" defTabSz="948173" rtl="0" eaLnBrk="1" latinLnBrk="0" hangingPunct="1">
        <a:spcBef>
          <a:spcPct val="20000"/>
        </a:spcBef>
        <a:buFont typeface="Arial" pitchFamily="34" charset="0"/>
        <a:buChar char="•"/>
        <a:defRPr sz="2115" kern="1200">
          <a:solidFill>
            <a:schemeClr val="tx1"/>
          </a:solidFill>
          <a:latin typeface="+mn-lt"/>
          <a:ea typeface="+mn-ea"/>
          <a:cs typeface="+mn-cs"/>
        </a:defRPr>
      </a:lvl7pPr>
      <a:lvl8pPr marL="3555554" indent="-237051" algn="l" defTabSz="948173" rtl="0" eaLnBrk="1" latinLnBrk="0" hangingPunct="1">
        <a:spcBef>
          <a:spcPct val="20000"/>
        </a:spcBef>
        <a:buFont typeface="Arial" pitchFamily="34" charset="0"/>
        <a:buChar char="•"/>
        <a:defRPr sz="2115" kern="1200">
          <a:solidFill>
            <a:schemeClr val="tx1"/>
          </a:solidFill>
          <a:latin typeface="+mn-lt"/>
          <a:ea typeface="+mn-ea"/>
          <a:cs typeface="+mn-cs"/>
        </a:defRPr>
      </a:lvl8pPr>
      <a:lvl9pPr marL="4029646" indent="-237051" algn="l" defTabSz="948173" rtl="0" eaLnBrk="1" latinLnBrk="0" hangingPunct="1">
        <a:spcBef>
          <a:spcPct val="20000"/>
        </a:spcBef>
        <a:buFont typeface="Arial" pitchFamily="34" charset="0"/>
        <a:buChar char="•"/>
        <a:defRPr sz="21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8173" rtl="0" eaLnBrk="1" latinLnBrk="0" hangingPunct="1">
        <a:defRPr sz="1880" kern="1200">
          <a:solidFill>
            <a:schemeClr val="tx1"/>
          </a:solidFill>
          <a:latin typeface="+mn-lt"/>
          <a:ea typeface="+mn-ea"/>
          <a:cs typeface="+mn-cs"/>
        </a:defRPr>
      </a:lvl1pPr>
      <a:lvl2pPr marL="474082" algn="l" defTabSz="948173" rtl="0" eaLnBrk="1" latinLnBrk="0" hangingPunct="1">
        <a:defRPr sz="1880" kern="1200">
          <a:solidFill>
            <a:schemeClr val="tx1"/>
          </a:solidFill>
          <a:latin typeface="+mn-lt"/>
          <a:ea typeface="+mn-ea"/>
          <a:cs typeface="+mn-cs"/>
        </a:defRPr>
      </a:lvl2pPr>
      <a:lvl3pPr marL="948173" algn="l" defTabSz="948173" rtl="0" eaLnBrk="1" latinLnBrk="0" hangingPunct="1">
        <a:defRPr sz="1880" kern="1200">
          <a:solidFill>
            <a:schemeClr val="tx1"/>
          </a:solidFill>
          <a:latin typeface="+mn-lt"/>
          <a:ea typeface="+mn-ea"/>
          <a:cs typeface="+mn-cs"/>
        </a:defRPr>
      </a:lvl3pPr>
      <a:lvl4pPr marL="1422220" algn="l" defTabSz="948173" rtl="0" eaLnBrk="1" latinLnBrk="0" hangingPunct="1">
        <a:defRPr sz="1880" kern="1200">
          <a:solidFill>
            <a:schemeClr val="tx1"/>
          </a:solidFill>
          <a:latin typeface="+mn-lt"/>
          <a:ea typeface="+mn-ea"/>
          <a:cs typeface="+mn-cs"/>
        </a:defRPr>
      </a:lvl4pPr>
      <a:lvl5pPr marL="1896308" algn="l" defTabSz="948173" rtl="0" eaLnBrk="1" latinLnBrk="0" hangingPunct="1">
        <a:defRPr sz="1880" kern="1200">
          <a:solidFill>
            <a:schemeClr val="tx1"/>
          </a:solidFill>
          <a:latin typeface="+mn-lt"/>
          <a:ea typeface="+mn-ea"/>
          <a:cs typeface="+mn-cs"/>
        </a:defRPr>
      </a:lvl5pPr>
      <a:lvl6pPr marL="2370370" algn="l" defTabSz="948173" rtl="0" eaLnBrk="1" latinLnBrk="0" hangingPunct="1">
        <a:defRPr sz="1880" kern="1200">
          <a:solidFill>
            <a:schemeClr val="tx1"/>
          </a:solidFill>
          <a:latin typeface="+mn-lt"/>
          <a:ea typeface="+mn-ea"/>
          <a:cs typeface="+mn-cs"/>
        </a:defRPr>
      </a:lvl6pPr>
      <a:lvl7pPr marL="2844465" algn="l" defTabSz="948173" rtl="0" eaLnBrk="1" latinLnBrk="0" hangingPunct="1">
        <a:defRPr sz="1880" kern="1200">
          <a:solidFill>
            <a:schemeClr val="tx1"/>
          </a:solidFill>
          <a:latin typeface="+mn-lt"/>
          <a:ea typeface="+mn-ea"/>
          <a:cs typeface="+mn-cs"/>
        </a:defRPr>
      </a:lvl7pPr>
      <a:lvl8pPr marL="3318509" algn="l" defTabSz="948173" rtl="0" eaLnBrk="1" latinLnBrk="0" hangingPunct="1">
        <a:defRPr sz="1880" kern="1200">
          <a:solidFill>
            <a:schemeClr val="tx1"/>
          </a:solidFill>
          <a:latin typeface="+mn-lt"/>
          <a:ea typeface="+mn-ea"/>
          <a:cs typeface="+mn-cs"/>
        </a:defRPr>
      </a:lvl8pPr>
      <a:lvl9pPr marL="3792587" algn="l" defTabSz="948173" rtl="0" eaLnBrk="1" latinLnBrk="0" hangingPunct="1">
        <a:defRPr sz="18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gif"/><Relationship Id="rId7" Type="http://schemas.openxmlformats.org/officeDocument/2006/relationships/image" Target="../media/image63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2.png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3779708" y="4630443"/>
            <a:ext cx="5087384" cy="1024602"/>
          </a:xfrm>
          <a:prstGeom prst="rect">
            <a:avLst/>
          </a:prstGeom>
          <a:noFill/>
        </p:spPr>
        <p:txBody>
          <a:bodyPr wrap="none" rtlCol="0">
            <a:prstTxWarp prst="textStop">
              <a:avLst/>
            </a:prstTxWarp>
            <a:spAutoFit/>
          </a:bodyPr>
          <a:lstStyle/>
          <a:p>
            <a:pPr defTabSz="540639"/>
            <a:r>
              <a:rPr lang="fr-FR" sz="2975" dirty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</a:t>
            </a:r>
            <a:r>
              <a:rPr lang="fr-FR" sz="2975" dirty="0">
                <a:ln w="25400"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peintre du ciel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4380423" y="2294661"/>
            <a:ext cx="3671218" cy="2857262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540639"/>
            <a:r>
              <a:rPr lang="fr-FR" sz="4363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782923" y="482230"/>
            <a:ext cx="2365362" cy="1169103"/>
          </a:xfrm>
          <a:prstGeom prst="rect">
            <a:avLst/>
          </a:prstGeom>
        </p:spPr>
        <p:txBody>
          <a:bodyPr wrap="square" lIns="60515" tIns="30258" rIns="60515" bIns="30258">
            <a:spAutoFit/>
          </a:bodyPr>
          <a:lstStyle/>
          <a:p>
            <a:pPr algn="ctr" defTabSz="540639"/>
            <a:r>
              <a:rPr lang="fr-FR" sz="2400" b="1" dirty="0">
                <a:solidFill>
                  <a:schemeClr val="bg1"/>
                </a:solidFill>
                <a:latin typeface="Chiller" pitchFamily="82" charset="0"/>
              </a:rPr>
              <a:t>Pour voir la beauté du paysage, il faut le regarder avec le cœur...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380423" y="359821"/>
            <a:ext cx="3671218" cy="1064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40639"/>
            <a:r>
              <a:rPr lang="fr-FR" sz="211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photographes</a:t>
            </a:r>
          </a:p>
          <a:p>
            <a:pPr algn="ctr" defTabSz="540639"/>
            <a:r>
              <a:rPr lang="fr-FR" sz="211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  </a:t>
            </a:r>
          </a:p>
        </p:txBody>
      </p:sp>
      <p:sp>
        <p:nvSpPr>
          <p:cNvPr id="8" name="Rectangle 7"/>
          <p:cNvSpPr/>
          <p:nvPr/>
        </p:nvSpPr>
        <p:spPr>
          <a:xfrm>
            <a:off x="5519466" y="3178072"/>
            <a:ext cx="1489362" cy="1315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539818"/>
            <a:r>
              <a:rPr lang="fr-FR" sz="4747" dirty="0">
                <a:ln w="25400">
                  <a:gradFill flip="none" rotWithShape="1">
                    <a:gsLst>
                      <a:gs pos="0">
                        <a:schemeClr val="accent2">
                          <a:lumMod val="89000"/>
                        </a:schemeClr>
                      </a:gs>
                      <a:gs pos="23000">
                        <a:schemeClr val="accent2">
                          <a:lumMod val="89000"/>
                        </a:schemeClr>
                      </a:gs>
                      <a:gs pos="69000">
                        <a:schemeClr val="accent2">
                          <a:lumMod val="75000"/>
                        </a:schemeClr>
                      </a:gs>
                      <a:gs pos="97000">
                        <a:schemeClr val="accent2">
                          <a:lumMod val="70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ln>
                <a:gradFill flip="none" rotWithShape="1">
                  <a:gsLst>
                    <a:gs pos="0">
                      <a:schemeClr val="accent5">
                        <a:lumMod val="5000"/>
                        <a:lumOff val="95000"/>
                      </a:schemeClr>
                    </a:gs>
                    <a:gs pos="74000">
                      <a:schemeClr val="accent5">
                        <a:lumMod val="45000"/>
                        <a:lumOff val="55000"/>
                      </a:schemeClr>
                    </a:gs>
                    <a:gs pos="83000">
                      <a:schemeClr val="accent5">
                        <a:lumMod val="45000"/>
                        <a:lumOff val="55000"/>
                      </a:schemeClr>
                    </a:gs>
                    <a:gs pos="100000">
                      <a:schemeClr val="accent5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latin typeface="Broadway" pitchFamily="82" charset="0"/>
              </a:rPr>
              <a:t>136</a:t>
            </a:r>
          </a:p>
          <a:p>
            <a:pPr algn="ctr" defTabSz="539818"/>
            <a:r>
              <a:rPr lang="fr-FR" sz="3200" dirty="0">
                <a:ln w="25400">
                  <a:gradFill flip="none" rotWithShape="1">
                    <a:gsLst>
                      <a:gs pos="0">
                        <a:schemeClr val="accent2">
                          <a:lumMod val="89000"/>
                        </a:schemeClr>
                      </a:gs>
                      <a:gs pos="23000">
                        <a:schemeClr val="accent2">
                          <a:lumMod val="89000"/>
                        </a:schemeClr>
                      </a:gs>
                      <a:gs pos="69000">
                        <a:schemeClr val="accent2">
                          <a:lumMod val="75000"/>
                        </a:schemeClr>
                      </a:gs>
                      <a:gs pos="97000">
                        <a:schemeClr val="accent2">
                          <a:lumMod val="70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ln>
                <a:gradFill flip="none" rotWithShape="1">
                  <a:gsLst>
                    <a:gs pos="0">
                      <a:schemeClr val="accent5">
                        <a:lumMod val="5000"/>
                        <a:lumOff val="95000"/>
                      </a:schemeClr>
                    </a:gs>
                    <a:gs pos="74000">
                      <a:schemeClr val="accent5">
                        <a:lumMod val="45000"/>
                        <a:lumOff val="55000"/>
                      </a:schemeClr>
                    </a:gs>
                    <a:gs pos="83000">
                      <a:schemeClr val="accent5">
                        <a:lumMod val="45000"/>
                        <a:lumOff val="55000"/>
                      </a:schemeClr>
                    </a:gs>
                    <a:gs pos="100000">
                      <a:schemeClr val="accent5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latin typeface="Broadway" pitchFamily="82" charset="0"/>
              </a:rPr>
              <a:t>bis</a:t>
            </a:r>
            <a:endParaRPr lang="fr-FR" sz="3200" dirty="0">
              <a:ln w="25400">
                <a:gradFill flip="none" rotWithShape="1">
                  <a:gsLst>
                    <a:gs pos="0">
                      <a:schemeClr val="accent2">
                        <a:lumMod val="89000"/>
                      </a:schemeClr>
                    </a:gs>
                    <a:gs pos="23000">
                      <a:schemeClr val="accent2">
                        <a:lumMod val="89000"/>
                      </a:schemeClr>
                    </a:gs>
                    <a:gs pos="69000">
                      <a:schemeClr val="accent2">
                        <a:lumMod val="75000"/>
                      </a:schemeClr>
                    </a:gs>
                    <a:gs pos="97000">
                      <a:schemeClr val="accent2">
                        <a:lumMod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  <a:gradFill flip="none" rotWithShape="1">
                <a:gsLst>
                  <a:gs pos="0">
                    <a:schemeClr val="accent5">
                      <a:lumMod val="5000"/>
                      <a:lumOff val="95000"/>
                    </a:schemeClr>
                  </a:gs>
                  <a:gs pos="74000">
                    <a:schemeClr val="accent5">
                      <a:lumMod val="45000"/>
                      <a:lumOff val="55000"/>
                    </a:schemeClr>
                  </a:gs>
                  <a:gs pos="83000">
                    <a:schemeClr val="accent5">
                      <a:lumMod val="45000"/>
                      <a:lumOff val="55000"/>
                    </a:schemeClr>
                  </a:gs>
                  <a:gs pos="100000">
                    <a:schemeClr val="accent5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latin typeface="Calibri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83F9BF0D-3C1D-4B6D-EFAA-36765731FE8C}"/>
              </a:ext>
            </a:extLst>
          </p:cNvPr>
          <p:cNvSpPr txBox="1"/>
          <p:nvPr/>
        </p:nvSpPr>
        <p:spPr>
          <a:xfrm>
            <a:off x="247169" y="2037738"/>
            <a:ext cx="3317801" cy="3114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3930" dirty="0">
                <a:ln w="1270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3">
                        <a:lumMod val="5000"/>
                        <a:lumOff val="95000"/>
                      </a:schemeClr>
                    </a:gs>
                    <a:gs pos="74000">
                      <a:schemeClr val="accent3">
                        <a:lumMod val="45000"/>
                        <a:lumOff val="55000"/>
                      </a:schemeClr>
                    </a:gs>
                    <a:gs pos="83000">
                      <a:schemeClr val="accent3">
                        <a:lumMod val="45000"/>
                        <a:lumOff val="55000"/>
                      </a:schemeClr>
                    </a:gs>
                    <a:gs pos="100000">
                      <a:schemeClr val="accent3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latin typeface="Broadway" pitchFamily="82" charset="0"/>
              </a:rPr>
              <a:t>Une  nuit d'aurores  </a:t>
            </a:r>
          </a:p>
          <a:p>
            <a:pPr algn="ctr"/>
            <a:r>
              <a:rPr lang="fr-FR" sz="3930" dirty="0">
                <a:ln w="1270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3">
                        <a:lumMod val="5000"/>
                        <a:lumOff val="95000"/>
                      </a:schemeClr>
                    </a:gs>
                    <a:gs pos="74000">
                      <a:schemeClr val="accent3">
                        <a:lumMod val="45000"/>
                        <a:lumOff val="55000"/>
                      </a:schemeClr>
                    </a:gs>
                    <a:gs pos="83000">
                      <a:schemeClr val="accent3">
                        <a:lumMod val="45000"/>
                        <a:lumOff val="55000"/>
                      </a:schemeClr>
                    </a:gs>
                    <a:gs pos="100000">
                      <a:schemeClr val="accent3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latin typeface="Broadway" pitchFamily="82" charset="0"/>
              </a:rPr>
              <a:t>boréales historiques</a:t>
            </a:r>
          </a:p>
          <a:p>
            <a:pPr algn="ctr"/>
            <a:r>
              <a:rPr lang="fr-FR" sz="3930" dirty="0">
                <a:ln w="1270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3">
                        <a:lumMod val="5000"/>
                        <a:lumOff val="95000"/>
                      </a:schemeClr>
                    </a:gs>
                    <a:gs pos="74000">
                      <a:schemeClr val="accent3">
                        <a:lumMod val="45000"/>
                        <a:lumOff val="55000"/>
                      </a:schemeClr>
                    </a:gs>
                    <a:gs pos="83000">
                      <a:schemeClr val="accent3">
                        <a:lumMod val="45000"/>
                        <a:lumOff val="55000"/>
                      </a:schemeClr>
                    </a:gs>
                    <a:gs pos="100000">
                      <a:schemeClr val="accent3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latin typeface="Broadway" pitchFamily="82" charset="0"/>
              </a:rPr>
              <a:t>2026-01</a:t>
            </a:r>
            <a:endParaRPr lang="fr-FR" sz="3930" dirty="0">
              <a:ln w="12700">
                <a:solidFill>
                  <a:srgbClr val="FFFF00"/>
                </a:solidFill>
              </a:ln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74000">
                    <a:schemeClr val="accent3">
                      <a:lumMod val="45000"/>
                      <a:lumOff val="55000"/>
                    </a:schemeClr>
                  </a:gs>
                  <a:gs pos="83000">
                    <a:schemeClr val="accent3">
                      <a:lumMod val="45000"/>
                      <a:lumOff val="55000"/>
                    </a:schemeClr>
                  </a:gs>
                  <a:gs pos="100000">
                    <a:schemeClr val="accent3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  <p:pic>
        <p:nvPicPr>
          <p:cNvPr id="15" name="Image 14" descr="Une image contenant mammifère, rongeur, rat, Muroidea&#10;&#10;Le contenu généré par l’IA peut être incorrect.">
            <a:extLst>
              <a:ext uri="{FF2B5EF4-FFF2-40B4-BE49-F238E27FC236}">
                <a16:creationId xmlns:a16="http://schemas.microsoft.com/office/drawing/2014/main" id="{8EBF977D-869F-12AD-210E-FA1EB04ACB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828" y="1599155"/>
            <a:ext cx="1364047" cy="949453"/>
          </a:xfrm>
          <a:prstGeom prst="rect">
            <a:avLst/>
          </a:prstGeom>
        </p:spPr>
      </p:pic>
      <p:pic>
        <p:nvPicPr>
          <p:cNvPr id="7" name="Sun Quan The Emperor 2 (Guzheng&amp;Drum Ver.)">
            <a:hlinkClick r:id="" action="ppaction://media"/>
            <a:extLst>
              <a:ext uri="{FF2B5EF4-FFF2-40B4-BE49-F238E27FC236}">
                <a16:creationId xmlns:a16="http://schemas.microsoft.com/office/drawing/2014/main" id="{6E491574-C2AE-E861-8667-9717EEFA98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29014" y="1830200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705071"/>
      </p:ext>
    </p:extLst>
  </p:cSld>
  <p:clrMapOvr>
    <a:masterClrMapping/>
  </p:clrMapOvr>
  <p:transition spd="slow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1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1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100"/>
                            </p:stCondLst>
                            <p:childTnLst>
                              <p:par>
                                <p:cTn id="46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6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Rotating_globe (1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3331" y="62674"/>
            <a:ext cx="6011927" cy="601192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05623"/>
            <a:ext cx="9018588" cy="1956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51540"/>
            <a:r>
              <a:rPr lang="fr-FR" sz="12128" dirty="0">
                <a:ln w="76200">
                  <a:solidFill>
                    <a:srgbClr val="4F81BD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Broadway" pitchFamily="82" charset="0"/>
              </a:rPr>
              <a:t>À  travers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2403977"/>
            <a:ext cx="9018587" cy="2727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51540"/>
            <a:r>
              <a:rPr lang="fr-FR" sz="10107" dirty="0">
                <a:ln w="63500">
                  <a:solidFill>
                    <a:srgbClr val="4F81BD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les  quatre</a:t>
            </a:r>
          </a:p>
          <a:p>
            <a:pPr algn="ctr" defTabSz="951540"/>
            <a:r>
              <a:rPr lang="fr-FR" sz="7031" dirty="0">
                <a:ln w="38100">
                  <a:solidFill>
                    <a:srgbClr val="4F81BD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points  cardinaux</a:t>
            </a:r>
            <a:endParaRPr lang="fr-FR" sz="2813" dirty="0">
              <a:ln w="38100">
                <a:solidFill>
                  <a:srgbClr val="4F81BD"/>
                </a:solidFill>
              </a:ln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34" name="Picture 10" descr="Les points cardinaux - Icônes flèches gratuit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 flipV="1">
            <a:off x="31640" y="62674"/>
            <a:ext cx="949176" cy="949177"/>
          </a:xfrm>
          <a:prstGeom prst="rect">
            <a:avLst/>
          </a:prstGeom>
          <a:noFill/>
        </p:spPr>
      </p:pic>
      <p:pic>
        <p:nvPicPr>
          <p:cNvPr id="12" name="Picture 10" descr="Les points cardinaux - Icônes flèches gratuit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 flipH="1">
            <a:off x="8068005" y="62674"/>
            <a:ext cx="949176" cy="949177"/>
          </a:xfrm>
          <a:prstGeom prst="rect">
            <a:avLst/>
          </a:prstGeom>
          <a:noFill/>
        </p:spPr>
      </p:pic>
      <p:pic>
        <p:nvPicPr>
          <p:cNvPr id="13" name="Picture 10" descr="Les points cardinaux - Icônes flèches gratuit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0" y="5124951"/>
            <a:ext cx="949176" cy="949177"/>
          </a:xfrm>
          <a:prstGeom prst="rect">
            <a:avLst/>
          </a:prstGeom>
          <a:noFill/>
        </p:spPr>
      </p:pic>
      <p:pic>
        <p:nvPicPr>
          <p:cNvPr id="14" name="Picture 10" descr="Les points cardinaux - Icônes flèches gratuit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 flipH="1" flipV="1">
            <a:off x="8068005" y="5124951"/>
            <a:ext cx="949176" cy="9491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ciel, aurore, étoile&#10;&#10;Le contenu généré par l’IA peut être incorrect.">
            <a:extLst>
              <a:ext uri="{FF2B5EF4-FFF2-40B4-BE49-F238E27FC236}">
                <a16:creationId xmlns:a16="http://schemas.microsoft.com/office/drawing/2014/main" id="{E8692EEE-373A-7583-F3C1-397FA1BADF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00" y="36000"/>
            <a:ext cx="342732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7" name="Image 6" descr="Une image contenant nature, aurore, ciel, plein air&#10;&#10;Le contenu généré par l’IA peut être incorrect.">
            <a:extLst>
              <a:ext uri="{FF2B5EF4-FFF2-40B4-BE49-F238E27FC236}">
                <a16:creationId xmlns:a16="http://schemas.microsoft.com/office/drawing/2014/main" id="{193EC018-8AAF-0BF5-7C8A-1C3056F609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000" y="36000"/>
            <a:ext cx="3466297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40700241"/>
      </p:ext>
    </p:extLst>
  </p:cSld>
  <p:clrMapOvr>
    <a:masterClrMapping/>
  </p:clrMapOvr>
  <p:transition spd="slow" advTm="5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urore, nature, plein air&#10;&#10;Le contenu généré par l’IA peut être incorrect.">
            <a:extLst>
              <a:ext uri="{FF2B5EF4-FFF2-40B4-BE49-F238E27FC236}">
                <a16:creationId xmlns:a16="http://schemas.microsoft.com/office/drawing/2014/main" id="{3F38E954-6EA3-1664-9347-BE7E3427EB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00" y="36000"/>
            <a:ext cx="3407040" cy="604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5" name="Image 4" descr="Une image contenant ciel, plein air, bâtiment, nuit&#10;&#10;Le contenu généré par l’IA peut être incorrect.">
            <a:extLst>
              <a:ext uri="{FF2B5EF4-FFF2-40B4-BE49-F238E27FC236}">
                <a16:creationId xmlns:a16="http://schemas.microsoft.com/office/drawing/2014/main" id="{4A1F068E-DB5F-CCFB-B2C7-9CFE518C16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000" y="36000"/>
            <a:ext cx="4032000" cy="604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932901515"/>
      </p:ext>
    </p:extLst>
  </p:cSld>
  <p:clrMapOvr>
    <a:masterClrMapping/>
  </p:clrMapOvr>
  <p:transition spd="slow"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au, aurore, nature&#10;&#10;Le contenu généré par l’IA peut être incorrect.">
            <a:extLst>
              <a:ext uri="{FF2B5EF4-FFF2-40B4-BE49-F238E27FC236}">
                <a16:creationId xmlns:a16="http://schemas.microsoft.com/office/drawing/2014/main" id="{6F5E5569-F859-F049-5AE9-FC6F8457C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" y="36000"/>
            <a:ext cx="4053021" cy="606437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5" name="Image 4" descr="Une image contenant ciel, montagne, léger, paysage&#10;&#10;Le contenu généré par l’IA peut être incorrect.">
            <a:extLst>
              <a:ext uri="{FF2B5EF4-FFF2-40B4-BE49-F238E27FC236}">
                <a16:creationId xmlns:a16="http://schemas.microsoft.com/office/drawing/2014/main" id="{42D936D3-A76B-455A-052E-C87D9C2055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000" y="36000"/>
            <a:ext cx="4053021" cy="606437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112378195"/>
      </p:ext>
    </p:extLst>
  </p:cSld>
  <p:clrMapOvr>
    <a:masterClrMapping/>
  </p:clrMapOvr>
  <p:transition spd="slow" advTm="5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urore, plein air, montagne&#10;&#10;Le contenu généré par l’IA peut être incorrect.">
            <a:extLst>
              <a:ext uri="{FF2B5EF4-FFF2-40B4-BE49-F238E27FC236}">
                <a16:creationId xmlns:a16="http://schemas.microsoft.com/office/drawing/2014/main" id="{79B572DE-6BC7-77CC-39B3-582BEF549F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461" y="36000"/>
            <a:ext cx="4867199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50186517"/>
      </p:ext>
    </p:extLst>
  </p:cSld>
  <p:clrMapOvr>
    <a:masterClrMapping/>
  </p:clrMapOvr>
  <p:transition spd="slow" advTm="5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uit&#10;&#10;Le contenu généré par l’IA peut être incorrect.">
            <a:extLst>
              <a:ext uri="{FF2B5EF4-FFF2-40B4-BE49-F238E27FC236}">
                <a16:creationId xmlns:a16="http://schemas.microsoft.com/office/drawing/2014/main" id="{D90A3D33-C133-5E52-D47B-4D70061BA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340" y="19944"/>
            <a:ext cx="4865298" cy="608162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471239"/>
      </p:ext>
    </p:extLst>
  </p:cSld>
  <p:clrMapOvr>
    <a:masterClrMapping/>
  </p:clrMapOvr>
  <p:transition spd="slow" advTm="5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Le contenu généré par l’IA peut être incorrect.">
            <a:extLst>
              <a:ext uri="{FF2B5EF4-FFF2-40B4-BE49-F238E27FC236}">
                <a16:creationId xmlns:a16="http://schemas.microsoft.com/office/drawing/2014/main" id="{2BCE84B5-CC57-7D95-C215-52B758379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36000"/>
            <a:ext cx="4838400" cy="604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40591053"/>
      </p:ext>
    </p:extLst>
  </p:cSld>
  <p:clrMapOvr>
    <a:masterClrMapping/>
  </p:clrMapOvr>
  <p:transition spd="slow" advTm="5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hare, bâtiment, plein air&#10;&#10;Le contenu généré par l’IA peut être incorrect.">
            <a:extLst>
              <a:ext uri="{FF2B5EF4-FFF2-40B4-BE49-F238E27FC236}">
                <a16:creationId xmlns:a16="http://schemas.microsoft.com/office/drawing/2014/main" id="{AD27137B-CB9C-72D0-0146-7EE936EA3E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110" y="36000"/>
            <a:ext cx="4536001" cy="604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89989207"/>
      </p:ext>
    </p:extLst>
  </p:cSld>
  <p:clrMapOvr>
    <a:masterClrMapping/>
  </p:clrMapOvr>
  <p:transition spd="slow" advTm="5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nuage, plein air&#10;&#10;Le contenu généré par l’IA peut être incorrect.">
            <a:extLst>
              <a:ext uri="{FF2B5EF4-FFF2-40B4-BE49-F238E27FC236}">
                <a16:creationId xmlns:a16="http://schemas.microsoft.com/office/drawing/2014/main" id="{1CCD3895-A48C-D1BF-26EB-8FCA7C1262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84" y="36000"/>
            <a:ext cx="4838400" cy="604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283923788"/>
      </p:ext>
    </p:extLst>
  </p:cSld>
  <p:clrMapOvr>
    <a:masterClrMapping/>
  </p:clrMapOvr>
  <p:transition spd="slow" advTm="5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rbre, plein air, étoile&#10;&#10;Le contenu généré par l’IA peut être incorrect.">
            <a:extLst>
              <a:ext uri="{FF2B5EF4-FFF2-40B4-BE49-F238E27FC236}">
                <a16:creationId xmlns:a16="http://schemas.microsoft.com/office/drawing/2014/main" id="{0A391C5A-67EB-BB68-C9B2-281CDBFD48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042" y="60385"/>
            <a:ext cx="6048000" cy="604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536688894"/>
      </p:ext>
    </p:extLst>
  </p:cSld>
  <p:clrMapOvr>
    <a:masterClrMapping/>
  </p:clrMapOvr>
  <p:transition spd="slow" advTm="5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urore, nature, plein air&#10;&#10;Le contenu généré par l’IA peut être incorrect.">
            <a:extLst>
              <a:ext uri="{FF2B5EF4-FFF2-40B4-BE49-F238E27FC236}">
                <a16:creationId xmlns:a16="http://schemas.microsoft.com/office/drawing/2014/main" id="{A8583BBB-B0DE-B060-F0E4-90A718A2C5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834" y="36000"/>
            <a:ext cx="4838400" cy="604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5014355"/>
      </p:ext>
    </p:extLst>
  </p:cSld>
  <p:clrMapOvr>
    <a:masterClrMapping/>
  </p:clrMapOvr>
  <p:transition spd="slow" advTm="5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iel, étoile, aurore&#10;&#10;Le contenu généré par l’IA peut être incorrect.">
            <a:extLst>
              <a:ext uri="{FF2B5EF4-FFF2-40B4-BE49-F238E27FC236}">
                <a16:creationId xmlns:a16="http://schemas.microsoft.com/office/drawing/2014/main" id="{7F3341C2-B339-E1DF-2DB9-2EFB0CC45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00" y="36000"/>
            <a:ext cx="342732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5" name="Image 4" descr="Une image contenant étoile, espace, ciel, constellation&#10;&#10;Le contenu généré par l’IA peut être incorrect.">
            <a:extLst>
              <a:ext uri="{FF2B5EF4-FFF2-40B4-BE49-F238E27FC236}">
                <a16:creationId xmlns:a16="http://schemas.microsoft.com/office/drawing/2014/main" id="{9750A328-058E-5226-9E97-B35A6FF0E2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000" y="36000"/>
            <a:ext cx="342732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173192954"/>
      </p:ext>
    </p:extLst>
  </p:cSld>
  <p:clrMapOvr>
    <a:masterClrMapping/>
  </p:clrMapOvr>
  <p:transition spd="slow" advTm="5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nuit&#10;&#10;Le contenu généré par l’IA peut être incorrect.">
            <a:extLst>
              <a:ext uri="{FF2B5EF4-FFF2-40B4-BE49-F238E27FC236}">
                <a16:creationId xmlns:a16="http://schemas.microsoft.com/office/drawing/2014/main" id="{C49FF14A-7D03-3D3C-8E4A-4EBD0992F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460" y="36000"/>
            <a:ext cx="4867199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732272958"/>
      </p:ext>
    </p:extLst>
  </p:cSld>
  <p:clrMapOvr>
    <a:masterClrMapping/>
  </p:clrMapOvr>
  <p:transition spd="slow" advTm="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urore, horizon&#10;&#10;Le contenu généré par l’IA peut être incorrect.">
            <a:extLst>
              <a:ext uri="{FF2B5EF4-FFF2-40B4-BE49-F238E27FC236}">
                <a16:creationId xmlns:a16="http://schemas.microsoft.com/office/drawing/2014/main" id="{A7AC473F-601D-0F85-A150-31AAD072C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84" y="36000"/>
            <a:ext cx="48672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052331739"/>
      </p:ext>
    </p:extLst>
  </p:cSld>
  <p:clrMapOvr>
    <a:masterClrMapping/>
  </p:clrMapOvr>
  <p:transition spd="slow" advTm="5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ulin à vent, ciel, plein air, arbre&#10;&#10;Le contenu généré par l’IA peut être incorrect.">
            <a:extLst>
              <a:ext uri="{FF2B5EF4-FFF2-40B4-BE49-F238E27FC236}">
                <a16:creationId xmlns:a16="http://schemas.microsoft.com/office/drawing/2014/main" id="{F3B177BF-51E3-E602-77C4-E16351C77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84" y="36000"/>
            <a:ext cx="48672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402806631"/>
      </p:ext>
    </p:extLst>
  </p:cSld>
  <p:clrMapOvr>
    <a:masterClrMapping/>
  </p:clrMapOvr>
  <p:transition spd="slow" advTm="5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6DBC07-6173-2481-5BF6-3B24078C1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117" y="34460"/>
            <a:ext cx="60840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31382053"/>
      </p:ext>
    </p:extLst>
  </p:cSld>
  <p:clrMapOvr>
    <a:masterClrMapping/>
  </p:clrMapOvr>
  <p:transition spd="slow" advTm="5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iel, lac, aurore&#10;&#10;Le contenu généré par l’IA peut être incorrect.">
            <a:extLst>
              <a:ext uri="{FF2B5EF4-FFF2-40B4-BE49-F238E27FC236}">
                <a16:creationId xmlns:a16="http://schemas.microsoft.com/office/drawing/2014/main" id="{D5D57BDF-E38C-C988-8FBE-F927EFFA3F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00" y="36000"/>
            <a:ext cx="342732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5" name="Image 4" descr="Une image contenant ciel, plein air, objet astronomique, constellation&#10;&#10;Le contenu généré par l’IA peut être incorrect.">
            <a:extLst>
              <a:ext uri="{FF2B5EF4-FFF2-40B4-BE49-F238E27FC236}">
                <a16:creationId xmlns:a16="http://schemas.microsoft.com/office/drawing/2014/main" id="{4C8BFEE2-8F9D-EB93-EFA7-C1D9D719DF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000" y="36000"/>
            <a:ext cx="342732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24341401"/>
      </p:ext>
    </p:extLst>
  </p:cSld>
  <p:clrMapOvr>
    <a:masterClrMapping/>
  </p:clrMapOvr>
  <p:transition spd="slow" advTm="5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ciel, plein air, aurore&#10;&#10;Le contenu généré par l’IA peut être incorrect.">
            <a:extLst>
              <a:ext uri="{FF2B5EF4-FFF2-40B4-BE49-F238E27FC236}">
                <a16:creationId xmlns:a16="http://schemas.microsoft.com/office/drawing/2014/main" id="{DDDC7272-B325-0BC1-59D2-54C07CF432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84" y="36000"/>
            <a:ext cx="48672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400161864"/>
      </p:ext>
    </p:extLst>
  </p:cSld>
  <p:clrMapOvr>
    <a:masterClrMapping/>
  </p:clrMapOvr>
  <p:transition spd="slow" advTm="5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rore, nature, ciel, plein air&#10;&#10;Le contenu généré par l’IA peut être incorrect.">
            <a:extLst>
              <a:ext uri="{FF2B5EF4-FFF2-40B4-BE49-F238E27FC236}">
                <a16:creationId xmlns:a16="http://schemas.microsoft.com/office/drawing/2014/main" id="{0549BF50-08F4-E9A9-BAA3-5E8F0CF54A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84" y="36000"/>
            <a:ext cx="48672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039085869"/>
      </p:ext>
    </p:extLst>
  </p:cSld>
  <p:clrMapOvr>
    <a:masterClrMapping/>
  </p:clrMapOvr>
  <p:transition spd="slow" advTm="5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neige, aurore, paysage&#10;&#10;Le contenu généré par l’IA peut être incorrect.">
            <a:extLst>
              <a:ext uri="{FF2B5EF4-FFF2-40B4-BE49-F238E27FC236}">
                <a16:creationId xmlns:a16="http://schemas.microsoft.com/office/drawing/2014/main" id="{A551A0EA-5EEB-5241-5B5C-71FAB03563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747" y="36000"/>
            <a:ext cx="4563000" cy="6084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658004036"/>
      </p:ext>
    </p:extLst>
  </p:cSld>
  <p:clrMapOvr>
    <a:masterClrMapping/>
  </p:clrMapOvr>
  <p:transition spd="slow" advTm="5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étoile, plein air, nuit&#10;&#10;Le contenu généré par l’IA peut être incorrect.">
            <a:extLst>
              <a:ext uri="{FF2B5EF4-FFF2-40B4-BE49-F238E27FC236}">
                <a16:creationId xmlns:a16="http://schemas.microsoft.com/office/drawing/2014/main" id="{949395E6-6898-78F2-3254-868A8B8B1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00" y="36000"/>
            <a:ext cx="342732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7" name="Image 6" descr="Une image contenant ciel, nature, étoile, aurore&#10;&#10;Le contenu généré par l’IA peut être incorrect.">
            <a:extLst>
              <a:ext uri="{FF2B5EF4-FFF2-40B4-BE49-F238E27FC236}">
                <a16:creationId xmlns:a16="http://schemas.microsoft.com/office/drawing/2014/main" id="{DEC48B92-A975-B37B-1945-D7705CA4D7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000" y="36000"/>
            <a:ext cx="342732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910870862"/>
      </p:ext>
    </p:extLst>
  </p:cSld>
  <p:clrMapOvr>
    <a:masterClrMapping/>
  </p:clrMapOvr>
  <p:transition spd="slow" advTm="5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urore, montagne, nature&#10;&#10;Le contenu généré par l’IA peut être incorrect.">
            <a:extLst>
              <a:ext uri="{FF2B5EF4-FFF2-40B4-BE49-F238E27FC236}">
                <a16:creationId xmlns:a16="http://schemas.microsoft.com/office/drawing/2014/main" id="{529D78C8-B069-142A-CC7B-D44B0BE144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999" y="36000"/>
            <a:ext cx="406614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8E7EF6A-51DF-41BF-93B3-F1A145C73B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000" y="36000"/>
            <a:ext cx="3431377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36856598"/>
      </p:ext>
    </p:extLst>
  </p:cSld>
  <p:clrMapOvr>
    <a:masterClrMapping/>
  </p:clrMapOvr>
  <p:transition spd="slow" advTm="5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urore, nature&#10;&#10;Le contenu généré par l’IA peut être incorrect.">
            <a:extLst>
              <a:ext uri="{FF2B5EF4-FFF2-40B4-BE49-F238E27FC236}">
                <a16:creationId xmlns:a16="http://schemas.microsoft.com/office/drawing/2014/main" id="{573DAFB2-0B59-0413-859A-E599A95A2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661" y="36000"/>
            <a:ext cx="406614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37679060"/>
      </p:ext>
    </p:extLst>
  </p:cSld>
  <p:clrMapOvr>
    <a:masterClrMapping/>
  </p:clrMapOvr>
  <p:transition spd="slow" advTm="5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rore, ciel, vert, nature&#10;&#10;Le contenu généré par l’IA peut être incorrect.">
            <a:extLst>
              <a:ext uri="{FF2B5EF4-FFF2-40B4-BE49-F238E27FC236}">
                <a16:creationId xmlns:a16="http://schemas.microsoft.com/office/drawing/2014/main" id="{53A21AEA-8F27-4FCB-AA9E-54B3EF7D6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701" y="36000"/>
            <a:ext cx="497874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464108083"/>
      </p:ext>
    </p:extLst>
  </p:cSld>
  <p:clrMapOvr>
    <a:masterClrMapping/>
  </p:clrMapOvr>
  <p:transition spd="slow" advTm="5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ature, aurore, plein air&#10;&#10;Le contenu généré par l’IA peut être incorrect.">
            <a:extLst>
              <a:ext uri="{FF2B5EF4-FFF2-40B4-BE49-F238E27FC236}">
                <a16:creationId xmlns:a16="http://schemas.microsoft.com/office/drawing/2014/main" id="{6CF054D4-3427-6F2F-A659-2ABE78361F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121" y="36000"/>
            <a:ext cx="4563001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71504616"/>
      </p:ext>
    </p:extLst>
  </p:cSld>
  <p:clrMapOvr>
    <a:masterClrMapping/>
  </p:clrMapOvr>
  <p:transition spd="slow" advTm="5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rore, nature, ciel, plein air&#10;&#10;Le contenu généré par l’IA peut être incorrect.">
            <a:extLst>
              <a:ext uri="{FF2B5EF4-FFF2-40B4-BE49-F238E27FC236}">
                <a16:creationId xmlns:a16="http://schemas.microsoft.com/office/drawing/2014/main" id="{5C6F5A85-4C39-D71A-9A3B-6DF249FB7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816" y="36000"/>
            <a:ext cx="45630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04668544"/>
      </p:ext>
    </p:extLst>
  </p:cSld>
  <p:clrMapOvr>
    <a:masterClrMapping/>
  </p:clrMapOvr>
  <p:transition spd="slow" advTm="5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rore, ciel, nature, nuage&#10;&#10;Le contenu généré par l’IA peut être incorrect.">
            <a:extLst>
              <a:ext uri="{FF2B5EF4-FFF2-40B4-BE49-F238E27FC236}">
                <a16:creationId xmlns:a16="http://schemas.microsoft.com/office/drawing/2014/main" id="{12165CB6-E32E-3754-0844-B24527E79D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816" y="36000"/>
            <a:ext cx="45630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555840497"/>
      </p:ext>
    </p:extLst>
  </p:cSld>
  <p:clrMapOvr>
    <a:masterClrMapping/>
  </p:clrMapOvr>
  <p:transition spd="slow" advTm="5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ciel, plein air, aurore, nature&#10;&#10;Le contenu généré par l’IA peut être incorrect.">
            <a:extLst>
              <a:ext uri="{FF2B5EF4-FFF2-40B4-BE49-F238E27FC236}">
                <a16:creationId xmlns:a16="http://schemas.microsoft.com/office/drawing/2014/main" id="{6D6EFDEB-042E-7C8C-65D8-A78E590BB3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84" y="36000"/>
            <a:ext cx="48672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808234541"/>
      </p:ext>
    </p:extLst>
  </p:cSld>
  <p:clrMapOvr>
    <a:masterClrMapping/>
  </p:clrMapOvr>
  <p:transition spd="slow" advTm="5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étoile, paysage&#10;&#10;Le contenu généré par l’IA peut être incorrect.">
            <a:extLst>
              <a:ext uri="{FF2B5EF4-FFF2-40B4-BE49-F238E27FC236}">
                <a16:creationId xmlns:a16="http://schemas.microsoft.com/office/drawing/2014/main" id="{F95AB701-3EBA-365B-193E-E84C59B3A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0" y="36000"/>
            <a:ext cx="342732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5" name="Image 4" descr="Une image contenant nature, ciel, plein air, aurore&#10;&#10;Le contenu généré par l’IA peut être incorrect.">
            <a:extLst>
              <a:ext uri="{FF2B5EF4-FFF2-40B4-BE49-F238E27FC236}">
                <a16:creationId xmlns:a16="http://schemas.microsoft.com/office/drawing/2014/main" id="{B0BC603F-4553-9B38-B9CD-8A23184EF9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0" y="36000"/>
            <a:ext cx="342732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084176920"/>
      </p:ext>
    </p:extLst>
  </p:cSld>
  <p:clrMapOvr>
    <a:masterClrMapping/>
  </p:clrMapOvr>
  <p:transition spd="slow" advTm="5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aurore&#10;&#10;Le contenu généré par l’IA peut être incorrect.">
            <a:extLst>
              <a:ext uri="{FF2B5EF4-FFF2-40B4-BE49-F238E27FC236}">
                <a16:creationId xmlns:a16="http://schemas.microsoft.com/office/drawing/2014/main" id="{38646445-DD31-5C64-94C3-0BEE0477F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816" y="36000"/>
            <a:ext cx="45630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828537948"/>
      </p:ext>
    </p:extLst>
  </p:cSld>
  <p:clrMapOvr>
    <a:masterClrMapping/>
  </p:clrMapOvr>
  <p:transition spd="slow" advTm="5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2554FCA-1D10-76AB-7D40-86A77FCCAB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6212" y="36000"/>
            <a:ext cx="4863574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30391127"/>
      </p:ext>
    </p:extLst>
  </p:cSld>
  <p:clrMapOvr>
    <a:masterClrMapping/>
  </p:clrMapOvr>
  <p:transition spd="slow" advTm="5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A89436FF-85EC-8181-6487-6AF4CB0814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" y="36000"/>
            <a:ext cx="47151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3" name="Image 2" descr="Une image contenant plein air, ciel, arbre, aurore&#10;&#10;Le contenu généré par l’IA peut être incorrect.">
            <a:extLst>
              <a:ext uri="{FF2B5EF4-FFF2-40B4-BE49-F238E27FC236}">
                <a16:creationId xmlns:a16="http://schemas.microsoft.com/office/drawing/2014/main" id="{B4F26656-39F7-4A88-931C-A841A86CDA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632" y="36000"/>
            <a:ext cx="45630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93302759"/>
      </p:ext>
    </p:extLst>
  </p:cSld>
  <p:clrMapOvr>
    <a:masterClrMapping/>
  </p:clrMapOvr>
  <p:transition spd="slow" advTm="5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aurore, vert, léger&#10;&#10;Le contenu généré par l’IA peut être incorrect.">
            <a:extLst>
              <a:ext uri="{FF2B5EF4-FFF2-40B4-BE49-F238E27FC236}">
                <a16:creationId xmlns:a16="http://schemas.microsoft.com/office/drawing/2014/main" id="{42AC1F1D-2609-74DA-D061-4F784C62B0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816" y="36000"/>
            <a:ext cx="45630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927960649"/>
      </p:ext>
    </p:extLst>
  </p:cSld>
  <p:clrMapOvr>
    <a:masterClrMapping/>
  </p:clrMapOvr>
  <p:transition spd="slow" advTm="5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A100086-B710-1547-00B5-CC6E576DC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6212" y="36000"/>
            <a:ext cx="4863574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81244421"/>
      </p:ext>
    </p:extLst>
  </p:cSld>
  <p:clrMapOvr>
    <a:masterClrMapping/>
  </p:clrMapOvr>
  <p:transition spd="slow" advTm="5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9210F15-9BF8-7D06-DAE5-D724BDA61F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1504" y="36000"/>
            <a:ext cx="4060028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139362363"/>
      </p:ext>
    </p:extLst>
  </p:cSld>
  <p:clrMapOvr>
    <a:masterClrMapping/>
  </p:clrMapOvr>
  <p:transition spd="slow" advTm="5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aurore, ciel&#10;&#10;Le contenu généré par l’IA peut être incorrect.">
            <a:extLst>
              <a:ext uri="{FF2B5EF4-FFF2-40B4-BE49-F238E27FC236}">
                <a16:creationId xmlns:a16="http://schemas.microsoft.com/office/drawing/2014/main" id="{60247CB9-D63D-1D8F-C425-57D3590D8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0" y="36000"/>
            <a:ext cx="342732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5" name="Image 4" descr="Une image contenant plein air, ciel, astronomie, arbre&#10;&#10;Le contenu généré par l’IA peut être incorrect.">
            <a:extLst>
              <a:ext uri="{FF2B5EF4-FFF2-40B4-BE49-F238E27FC236}">
                <a16:creationId xmlns:a16="http://schemas.microsoft.com/office/drawing/2014/main" id="{78E756BE-BDC8-6646-D7A8-64D468256E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999" y="35999"/>
            <a:ext cx="342732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685284935"/>
      </p:ext>
    </p:extLst>
  </p:cSld>
  <p:clrMapOvr>
    <a:masterClrMapping/>
  </p:clrMapOvr>
  <p:transition spd="slow" advTm="5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urore&#10;&#10;Le contenu généré par l’IA peut être incorrect.">
            <a:extLst>
              <a:ext uri="{FF2B5EF4-FFF2-40B4-BE49-F238E27FC236}">
                <a16:creationId xmlns:a16="http://schemas.microsoft.com/office/drawing/2014/main" id="{3014FBBE-B864-5744-F206-4E042C7489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867" y="36000"/>
            <a:ext cx="4563001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471103469"/>
      </p:ext>
    </p:extLst>
  </p:cSld>
  <p:clrMapOvr>
    <a:masterClrMapping/>
  </p:clrMapOvr>
  <p:transition spd="slow" advTm="5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iel, paysage, eau&#10;&#10;Le contenu généré par l’IA peut être incorrect.">
            <a:extLst>
              <a:ext uri="{FF2B5EF4-FFF2-40B4-BE49-F238E27FC236}">
                <a16:creationId xmlns:a16="http://schemas.microsoft.com/office/drawing/2014/main" id="{2BA38DB3-9CDB-4DDF-B9EB-6B191D3AD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527" y="36000"/>
            <a:ext cx="40560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216456935"/>
      </p:ext>
    </p:extLst>
  </p:cSld>
  <p:clrMapOvr>
    <a:masterClrMapping/>
  </p:clrMapOvr>
  <p:transition spd="slow" advTm="5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au, paysage, plein air&#10;&#10;Le contenu généré par l’IA peut être incorrect.">
            <a:extLst>
              <a:ext uri="{FF2B5EF4-FFF2-40B4-BE49-F238E27FC236}">
                <a16:creationId xmlns:a16="http://schemas.microsoft.com/office/drawing/2014/main" id="{EACE213A-565F-54A7-E93E-76398F1773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989" y="36000"/>
            <a:ext cx="45630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898096486"/>
      </p:ext>
    </p:extLst>
  </p:cSld>
  <p:clrMapOvr>
    <a:masterClrMapping/>
  </p:clrMapOvr>
  <p:transition spd="slow" advTm="5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aurore, ciel, étoile&#10;&#10;Le contenu généré par l’IA peut être incorrect.">
            <a:extLst>
              <a:ext uri="{FF2B5EF4-FFF2-40B4-BE49-F238E27FC236}">
                <a16:creationId xmlns:a16="http://schemas.microsoft.com/office/drawing/2014/main" id="{D31F64AC-B7C3-5355-96C4-DE47ECD0C2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7" y="36000"/>
            <a:ext cx="608400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090451513"/>
      </p:ext>
    </p:extLst>
  </p:cSld>
  <p:clrMapOvr>
    <a:masterClrMapping/>
  </p:clrMapOvr>
  <p:transition spd="slow" advTm="5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au, paysage, astronomie&#10;&#10;Le contenu généré par l’IA peut être incorrect.">
            <a:extLst>
              <a:ext uri="{FF2B5EF4-FFF2-40B4-BE49-F238E27FC236}">
                <a16:creationId xmlns:a16="http://schemas.microsoft.com/office/drawing/2014/main" id="{5686D0C1-0C88-4551-AD2F-24B295180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087" y="36000"/>
            <a:ext cx="4887480" cy="6084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461724936"/>
      </p:ext>
    </p:extLst>
  </p:cSld>
  <p:clrMapOvr>
    <a:masterClrMapping/>
  </p:clrMapOvr>
  <p:transition spd="slow" advTm="5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360" y="4979989"/>
            <a:ext cx="1473797" cy="68725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58392" y="2599800"/>
            <a:ext cx="1105224" cy="1105038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777651" y="3606581"/>
            <a:ext cx="937766" cy="53577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203" tIns="47099" rIns="94203" bIns="47099" rtlCol="0" anchor="ctr"/>
          <a:lstStyle/>
          <a:p>
            <a:pPr algn="ctr" defTabSz="948064"/>
            <a:r>
              <a:rPr lang="fr-FR" sz="1175" dirty="0">
                <a:solidFill>
                  <a:srgbClr val="FF0000"/>
                </a:solidFill>
                <a:latin typeface="Rockwell" pitchFamily="18" charset="0"/>
              </a:rPr>
              <a:t>2681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567820" y="5112758"/>
            <a:ext cx="2207158" cy="673674"/>
          </a:xfrm>
          <a:prstGeom prst="rect">
            <a:avLst/>
          </a:prstGeom>
          <a:noFill/>
        </p:spPr>
        <p:txBody>
          <a:bodyPr wrap="none" lIns="94203" tIns="47099" rIns="94203" bIns="47099" rtlCol="0">
            <a:spAutoFit/>
          </a:bodyPr>
          <a:lstStyle/>
          <a:p>
            <a:pPr defTabSz="948064"/>
            <a:r>
              <a:rPr lang="fr-FR" sz="376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369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447491" y="2266848"/>
            <a:ext cx="2207474" cy="673674"/>
          </a:xfrm>
          <a:prstGeom prst="rect">
            <a:avLst/>
          </a:prstGeom>
          <a:noFill/>
        </p:spPr>
        <p:txBody>
          <a:bodyPr wrap="none" lIns="94203" tIns="47099" rIns="94203" bIns="47099" rtlCol="0">
            <a:spAutoFit/>
          </a:bodyPr>
          <a:lstStyle/>
          <a:p>
            <a:pPr defTabSz="948064"/>
            <a:r>
              <a:rPr lang="fr-FR" sz="376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23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489943" y="536681"/>
            <a:ext cx="5854670" cy="1252230"/>
          </a:xfrm>
          <a:prstGeom prst="rect">
            <a:avLst/>
          </a:prstGeom>
          <a:noFill/>
        </p:spPr>
        <p:txBody>
          <a:bodyPr wrap="square" lIns="94203" tIns="47099" rIns="94203" bIns="47099" rtlCol="0">
            <a:spAutoFit/>
          </a:bodyPr>
          <a:lstStyle/>
          <a:p>
            <a:pPr algn="ctr" defTabSz="948064"/>
            <a:r>
              <a:rPr lang="fr-FR" sz="376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Sun Quan The </a:t>
            </a:r>
            <a:r>
              <a:rPr lang="fr-FR" sz="3760" dirty="0" err="1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Emperor</a:t>
            </a:r>
            <a:r>
              <a:rPr lang="fr-FR" sz="376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Guzheng  &amp;  </a:t>
            </a:r>
            <a:r>
              <a:rPr lang="fr-FR" sz="3760" dirty="0" err="1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Drum</a:t>
            </a:r>
            <a:r>
              <a:rPr lang="fr-FR" sz="376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endParaRPr lang="fr-FR" sz="3133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519341" y="593509"/>
            <a:ext cx="1842039" cy="1841728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3827204-1263-A14C-8C3A-FD9B7BDF7D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97240" y="4108575"/>
            <a:ext cx="922305" cy="383296"/>
          </a:xfrm>
          <a:prstGeom prst="rect">
            <a:avLst/>
          </a:prstGeom>
        </p:spPr>
      </p:pic>
      <p:pic>
        <p:nvPicPr>
          <p:cNvPr id="16" name="Image 15" descr="Une image contenant musique, personne, instrument de musique, habits&#10;&#10;Le contenu généré par l’IA peut être incorrect.">
            <a:extLst>
              <a:ext uri="{FF2B5EF4-FFF2-40B4-BE49-F238E27FC236}">
                <a16:creationId xmlns:a16="http://schemas.microsoft.com/office/drawing/2014/main" id="{8A690430-2C46-92B0-68C1-F7ECCFA5C7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79" y="2374104"/>
            <a:ext cx="1585532" cy="1768252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72BB071A-EE66-66E9-08F9-5FB864091C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84261" y="2226463"/>
            <a:ext cx="2121902" cy="2121902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Personnalisé</PresentationFormat>
  <Paragraphs>17</Paragraphs>
  <Slides>43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43</vt:i4>
      </vt:variant>
    </vt:vector>
  </HeadingPairs>
  <TitlesOfParts>
    <vt:vector size="55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Permanent Marker</vt:lpstr>
      <vt:lpstr>Rockwell</vt:lpstr>
      <vt:lpstr>Thème Office</vt:lpstr>
      <vt:lpstr>3_Thème Office</vt:lpstr>
      <vt:lpstr>22_Thème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8</cp:revision>
  <dcterms:created xsi:type="dcterms:W3CDTF">2026-01-23T19:50:48Z</dcterms:created>
  <dcterms:modified xsi:type="dcterms:W3CDTF">2026-01-24T21:05:34Z</dcterms:modified>
</cp:coreProperties>
</file>