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401" r:id="rId6"/>
    <p:sldId id="667" r:id="rId7"/>
    <p:sldId id="824" r:id="rId8"/>
    <p:sldId id="849" r:id="rId9"/>
    <p:sldId id="850" r:id="rId10"/>
    <p:sldId id="851" r:id="rId11"/>
    <p:sldId id="852" r:id="rId12"/>
    <p:sldId id="853" r:id="rId13"/>
    <p:sldId id="854" r:id="rId14"/>
    <p:sldId id="855" r:id="rId15"/>
    <p:sldId id="856" r:id="rId16"/>
    <p:sldId id="857" r:id="rId17"/>
    <p:sldId id="858" r:id="rId18"/>
    <p:sldId id="859" r:id="rId19"/>
    <p:sldId id="860" r:id="rId20"/>
    <p:sldId id="861" r:id="rId21"/>
    <p:sldId id="862" r:id="rId22"/>
    <p:sldId id="863" r:id="rId23"/>
    <p:sldId id="864" r:id="rId24"/>
    <p:sldId id="865" r:id="rId25"/>
    <p:sldId id="866" r:id="rId26"/>
    <p:sldId id="867" r:id="rId27"/>
    <p:sldId id="868" r:id="rId28"/>
    <p:sldId id="869" r:id="rId29"/>
    <p:sldId id="870" r:id="rId30"/>
    <p:sldId id="871" r:id="rId31"/>
    <p:sldId id="872" r:id="rId32"/>
    <p:sldId id="873" r:id="rId33"/>
    <p:sldId id="874" r:id="rId34"/>
    <p:sldId id="875" r:id="rId35"/>
    <p:sldId id="876" r:id="rId36"/>
    <p:sldId id="877" r:id="rId37"/>
    <p:sldId id="878" r:id="rId38"/>
    <p:sldId id="879" r:id="rId39"/>
    <p:sldId id="880" r:id="rId40"/>
    <p:sldId id="881" r:id="rId41"/>
    <p:sldId id="882" r:id="rId42"/>
    <p:sldId id="884" r:id="rId43"/>
    <p:sldId id="885" r:id="rId44"/>
    <p:sldId id="886" r:id="rId45"/>
    <p:sldId id="887" r:id="rId46"/>
    <p:sldId id="888" r:id="rId47"/>
    <p:sldId id="889" r:id="rId48"/>
    <p:sldId id="890" r:id="rId49"/>
    <p:sldId id="891" r:id="rId50"/>
    <p:sldId id="892" r:id="rId51"/>
    <p:sldId id="893" r:id="rId52"/>
    <p:sldId id="825" r:id="rId53"/>
    <p:sldId id="826" r:id="rId54"/>
    <p:sldId id="827" r:id="rId55"/>
    <p:sldId id="828" r:id="rId56"/>
    <p:sldId id="829" r:id="rId57"/>
    <p:sldId id="830" r:id="rId58"/>
    <p:sldId id="831" r:id="rId59"/>
    <p:sldId id="832" r:id="rId60"/>
    <p:sldId id="833" r:id="rId61"/>
    <p:sldId id="834" r:id="rId62"/>
    <p:sldId id="835" r:id="rId63"/>
    <p:sldId id="836" r:id="rId64"/>
    <p:sldId id="837" r:id="rId65"/>
    <p:sldId id="838" r:id="rId66"/>
    <p:sldId id="839" r:id="rId67"/>
    <p:sldId id="840" r:id="rId68"/>
    <p:sldId id="841" r:id="rId69"/>
    <p:sldId id="842" r:id="rId70"/>
    <p:sldId id="843" r:id="rId71"/>
    <p:sldId id="521" r:id="rId72"/>
  </p:sldIdLst>
  <p:sldSz cx="9180513" cy="6137275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yXugBh6QkUY6cfFkyBxXg==" hashData="tfNF77c5nmTj0KmkUjJNrGs3Q4sswlYWB5zT9nG6UTL/ZQMxXd3bVngUOitwmVDwOP7nqZqRPYQ3N8FEMbwX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2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tableStyles" Target="tableStyles.xml"/><Relationship Id="rId7" Type="http://schemas.openxmlformats.org/officeDocument/2006/relationships/slide" Target="slides/slide2.xml"/><Relationship Id="rId71" Type="http://schemas.openxmlformats.org/officeDocument/2006/relationships/slide" Target="slides/slide6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B7F4D-F6B0-6A63-45A6-00F63E982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7564" y="1004411"/>
            <a:ext cx="6885385" cy="2136681"/>
          </a:xfrm>
        </p:spPr>
        <p:txBody>
          <a:bodyPr anchor="b"/>
          <a:lstStyle>
            <a:lvl1pPr algn="ctr">
              <a:defRPr sz="4027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001EDE-A3DF-0B52-8E87-3A3423A50B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7564" y="3223490"/>
            <a:ext cx="6885385" cy="1481754"/>
          </a:xfrm>
        </p:spPr>
        <p:txBody>
          <a:bodyPr/>
          <a:lstStyle>
            <a:lvl1pPr marL="0" indent="0" algn="ctr">
              <a:buNone/>
              <a:defRPr sz="1611"/>
            </a:lvl1pPr>
            <a:lvl2pPr marL="306861" indent="0" algn="ctr">
              <a:buNone/>
              <a:defRPr sz="1342"/>
            </a:lvl2pPr>
            <a:lvl3pPr marL="613722" indent="0" algn="ctr">
              <a:buNone/>
              <a:defRPr sz="1208"/>
            </a:lvl3pPr>
            <a:lvl4pPr marL="920584" indent="0" algn="ctr">
              <a:buNone/>
              <a:defRPr sz="1074"/>
            </a:lvl4pPr>
            <a:lvl5pPr marL="1227445" indent="0" algn="ctr">
              <a:buNone/>
              <a:defRPr sz="1074"/>
            </a:lvl5pPr>
            <a:lvl6pPr marL="1534306" indent="0" algn="ctr">
              <a:buNone/>
              <a:defRPr sz="1074"/>
            </a:lvl6pPr>
            <a:lvl7pPr marL="1841167" indent="0" algn="ctr">
              <a:buNone/>
              <a:defRPr sz="1074"/>
            </a:lvl7pPr>
            <a:lvl8pPr marL="2148028" indent="0" algn="ctr">
              <a:buNone/>
              <a:defRPr sz="1074"/>
            </a:lvl8pPr>
            <a:lvl9pPr marL="2454890" indent="0" algn="ctr">
              <a:buNone/>
              <a:defRPr sz="107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2BC2C5-113F-9BF5-A889-FE865D7D1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630D3D-D25B-0EE1-3805-53603041D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A81BB6-EFDE-3FD7-C576-B599DDC7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349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4A56D-90BC-97D5-9273-EDFDD6B1F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D616FE-CF6A-2718-E3FE-E283FEF604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B26A0EC-964D-DA0E-CB08-CF4FBAE16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C23E23-2539-305F-1614-92C9B5A25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60F9B4-B500-514C-CBD0-66643FDA4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649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308C4-4282-598D-2BA2-5484D7A63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379" y="1530059"/>
            <a:ext cx="7918192" cy="2552935"/>
          </a:xfrm>
        </p:spPr>
        <p:txBody>
          <a:bodyPr anchor="b"/>
          <a:lstStyle>
            <a:lvl1pPr>
              <a:defRPr sz="4027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249031-F30B-1E05-AE78-1890D8A80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6379" y="4107146"/>
            <a:ext cx="7918192" cy="1342528"/>
          </a:xfrm>
        </p:spPr>
        <p:txBody>
          <a:bodyPr/>
          <a:lstStyle>
            <a:lvl1pPr marL="0" indent="0">
              <a:buNone/>
              <a:defRPr sz="1611">
                <a:solidFill>
                  <a:schemeClr val="tx1">
                    <a:tint val="82000"/>
                  </a:schemeClr>
                </a:solidFill>
              </a:defRPr>
            </a:lvl1pPr>
            <a:lvl2pPr marL="306861" indent="0">
              <a:buNone/>
              <a:defRPr sz="1342">
                <a:solidFill>
                  <a:schemeClr val="tx1">
                    <a:tint val="82000"/>
                  </a:schemeClr>
                </a:solidFill>
              </a:defRPr>
            </a:lvl2pPr>
            <a:lvl3pPr marL="613722" indent="0">
              <a:buNone/>
              <a:defRPr sz="1208">
                <a:solidFill>
                  <a:schemeClr val="tx1">
                    <a:tint val="82000"/>
                  </a:schemeClr>
                </a:solidFill>
              </a:defRPr>
            </a:lvl3pPr>
            <a:lvl4pPr marL="920584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4pPr>
            <a:lvl5pPr marL="1227445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5pPr>
            <a:lvl6pPr marL="1534306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6pPr>
            <a:lvl7pPr marL="1841167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7pPr>
            <a:lvl8pPr marL="2148028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8pPr>
            <a:lvl9pPr marL="2454890" indent="0">
              <a:buNone/>
              <a:defRPr sz="107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BDFD1E-5A7B-09FA-A8BE-2EE8CBE3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BFB1EF-75FA-B18C-E3B6-581FC1499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3760D1-42E6-AE8A-78B3-DF02DA331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521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68C932-7392-8B0F-8FAE-CD7B67B43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9CEDCC-156F-C1BE-9EFE-3A47B054B8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1160" y="1633765"/>
            <a:ext cx="3901718" cy="389404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1A71BA0-B865-F32E-59B2-1C9888D96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7635" y="1633765"/>
            <a:ext cx="3901718" cy="389404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084E4F-819F-561F-61B2-E95082117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04EFD4-7550-C6A5-49F3-CF6705FF1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142D8F4-C33C-73B4-FD33-4AC9AB6A6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073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9663E-2963-080E-66C6-CFB72F01B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356" y="326754"/>
            <a:ext cx="7918192" cy="1186256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D90484-527E-F683-DA8B-8172898DB5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357" y="1504485"/>
            <a:ext cx="3883787" cy="737325"/>
          </a:xfrm>
        </p:spPr>
        <p:txBody>
          <a:bodyPr anchor="b"/>
          <a:lstStyle>
            <a:lvl1pPr marL="0" indent="0">
              <a:buNone/>
              <a:defRPr sz="1611" b="1"/>
            </a:lvl1pPr>
            <a:lvl2pPr marL="306861" indent="0">
              <a:buNone/>
              <a:defRPr sz="1342" b="1"/>
            </a:lvl2pPr>
            <a:lvl3pPr marL="613722" indent="0">
              <a:buNone/>
              <a:defRPr sz="1208" b="1"/>
            </a:lvl3pPr>
            <a:lvl4pPr marL="920584" indent="0">
              <a:buNone/>
              <a:defRPr sz="1074" b="1"/>
            </a:lvl4pPr>
            <a:lvl5pPr marL="1227445" indent="0">
              <a:buNone/>
              <a:defRPr sz="1074" b="1"/>
            </a:lvl5pPr>
            <a:lvl6pPr marL="1534306" indent="0">
              <a:buNone/>
              <a:defRPr sz="1074" b="1"/>
            </a:lvl6pPr>
            <a:lvl7pPr marL="1841167" indent="0">
              <a:buNone/>
              <a:defRPr sz="1074" b="1"/>
            </a:lvl7pPr>
            <a:lvl8pPr marL="2148028" indent="0">
              <a:buNone/>
              <a:defRPr sz="1074" b="1"/>
            </a:lvl8pPr>
            <a:lvl9pPr marL="2454890" indent="0">
              <a:buNone/>
              <a:defRPr sz="107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BFA8CF9-75AC-169C-B99E-BE2F633C12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357" y="2241810"/>
            <a:ext cx="3883787" cy="329736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CB1B5B3-BE60-395E-822C-4F6E6C4DCC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47635" y="1504485"/>
            <a:ext cx="3902914" cy="737325"/>
          </a:xfrm>
        </p:spPr>
        <p:txBody>
          <a:bodyPr anchor="b"/>
          <a:lstStyle>
            <a:lvl1pPr marL="0" indent="0">
              <a:buNone/>
              <a:defRPr sz="1611" b="1"/>
            </a:lvl1pPr>
            <a:lvl2pPr marL="306861" indent="0">
              <a:buNone/>
              <a:defRPr sz="1342" b="1"/>
            </a:lvl2pPr>
            <a:lvl3pPr marL="613722" indent="0">
              <a:buNone/>
              <a:defRPr sz="1208" b="1"/>
            </a:lvl3pPr>
            <a:lvl4pPr marL="920584" indent="0">
              <a:buNone/>
              <a:defRPr sz="1074" b="1"/>
            </a:lvl4pPr>
            <a:lvl5pPr marL="1227445" indent="0">
              <a:buNone/>
              <a:defRPr sz="1074" b="1"/>
            </a:lvl5pPr>
            <a:lvl6pPr marL="1534306" indent="0">
              <a:buNone/>
              <a:defRPr sz="1074" b="1"/>
            </a:lvl6pPr>
            <a:lvl7pPr marL="1841167" indent="0">
              <a:buNone/>
              <a:defRPr sz="1074" b="1"/>
            </a:lvl7pPr>
            <a:lvl8pPr marL="2148028" indent="0">
              <a:buNone/>
              <a:defRPr sz="1074" b="1"/>
            </a:lvl8pPr>
            <a:lvl9pPr marL="2454890" indent="0">
              <a:buNone/>
              <a:defRPr sz="107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A294FA2-E444-63A1-C5E0-018E11C00A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47635" y="2241810"/>
            <a:ext cx="3902914" cy="329736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BF0CA7-B27B-0D52-3981-9B2A02A47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67E627-8399-EFE6-D472-8FB90BD81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E57A05-BB4B-5B6F-475B-4F13F63FA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96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1CFF6B-6961-86A0-F6CF-E42331A7E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8A3330D-E8CB-3AD5-473C-CB3B8D271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9CA0CD7-8711-5135-D39D-84CEB90819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F2FEAE-023F-9FD5-3F81-46D96758D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318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FCFCDC9-8859-4C37-AC7A-2B5D3EA62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3D7B4B0-7CF9-68BF-D391-6CF118395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7EF673E-2462-6B66-1ED8-FBFA5F65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02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61C61-4758-C2FE-5D83-47A856A66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356" y="409152"/>
            <a:ext cx="2960954" cy="1432031"/>
          </a:xfrm>
        </p:spPr>
        <p:txBody>
          <a:bodyPr anchor="b"/>
          <a:lstStyle>
            <a:lvl1pPr>
              <a:defRPr sz="214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154D49-617B-EBCC-C412-561BB50D5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914" y="883655"/>
            <a:ext cx="4647635" cy="4361443"/>
          </a:xfrm>
        </p:spPr>
        <p:txBody>
          <a:bodyPr/>
          <a:lstStyle>
            <a:lvl1pPr>
              <a:defRPr sz="2148"/>
            </a:lvl1pPr>
            <a:lvl2pPr>
              <a:defRPr sz="1879"/>
            </a:lvl2pPr>
            <a:lvl3pPr>
              <a:defRPr sz="1611"/>
            </a:lvl3pPr>
            <a:lvl4pPr>
              <a:defRPr sz="1342"/>
            </a:lvl4pPr>
            <a:lvl5pPr>
              <a:defRPr sz="1342"/>
            </a:lvl5pPr>
            <a:lvl6pPr>
              <a:defRPr sz="1342"/>
            </a:lvl6pPr>
            <a:lvl7pPr>
              <a:defRPr sz="1342"/>
            </a:lvl7pPr>
            <a:lvl8pPr>
              <a:defRPr sz="1342"/>
            </a:lvl8pPr>
            <a:lvl9pPr>
              <a:defRPr sz="134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B129B5-2A82-9C31-E25F-811C7B463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2356" y="1841183"/>
            <a:ext cx="2960954" cy="3411018"/>
          </a:xfrm>
        </p:spPr>
        <p:txBody>
          <a:bodyPr/>
          <a:lstStyle>
            <a:lvl1pPr marL="0" indent="0">
              <a:buNone/>
              <a:defRPr sz="1074"/>
            </a:lvl1pPr>
            <a:lvl2pPr marL="306861" indent="0">
              <a:buNone/>
              <a:defRPr sz="940"/>
            </a:lvl2pPr>
            <a:lvl3pPr marL="613722" indent="0">
              <a:buNone/>
              <a:defRPr sz="805"/>
            </a:lvl3pPr>
            <a:lvl4pPr marL="920584" indent="0">
              <a:buNone/>
              <a:defRPr sz="671"/>
            </a:lvl4pPr>
            <a:lvl5pPr marL="1227445" indent="0">
              <a:buNone/>
              <a:defRPr sz="671"/>
            </a:lvl5pPr>
            <a:lvl6pPr marL="1534306" indent="0">
              <a:buNone/>
              <a:defRPr sz="671"/>
            </a:lvl6pPr>
            <a:lvl7pPr marL="1841167" indent="0">
              <a:buNone/>
              <a:defRPr sz="671"/>
            </a:lvl7pPr>
            <a:lvl8pPr marL="2148028" indent="0">
              <a:buNone/>
              <a:defRPr sz="671"/>
            </a:lvl8pPr>
            <a:lvl9pPr marL="2454890" indent="0">
              <a:buNone/>
              <a:defRPr sz="6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453595-489B-9C7D-4D85-F7E40F2AC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5A41A86-A377-1301-DB0A-7DA5AB82C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1BE52C-093E-1F1E-6553-5E96E1B43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162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C799F-5448-9A72-07E4-041F0DF3C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356" y="409152"/>
            <a:ext cx="2960954" cy="1432031"/>
          </a:xfrm>
        </p:spPr>
        <p:txBody>
          <a:bodyPr anchor="b"/>
          <a:lstStyle>
            <a:lvl1pPr>
              <a:defRPr sz="214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9052EB3-C0FF-2E2B-B300-474A07368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902914" y="883655"/>
            <a:ext cx="4647635" cy="4361443"/>
          </a:xfrm>
        </p:spPr>
        <p:txBody>
          <a:bodyPr/>
          <a:lstStyle>
            <a:lvl1pPr marL="0" indent="0">
              <a:buNone/>
              <a:defRPr sz="2148"/>
            </a:lvl1pPr>
            <a:lvl2pPr marL="306861" indent="0">
              <a:buNone/>
              <a:defRPr sz="1879"/>
            </a:lvl2pPr>
            <a:lvl3pPr marL="613722" indent="0">
              <a:buNone/>
              <a:defRPr sz="1611"/>
            </a:lvl3pPr>
            <a:lvl4pPr marL="920584" indent="0">
              <a:buNone/>
              <a:defRPr sz="1342"/>
            </a:lvl4pPr>
            <a:lvl5pPr marL="1227445" indent="0">
              <a:buNone/>
              <a:defRPr sz="1342"/>
            </a:lvl5pPr>
            <a:lvl6pPr marL="1534306" indent="0">
              <a:buNone/>
              <a:defRPr sz="1342"/>
            </a:lvl6pPr>
            <a:lvl7pPr marL="1841167" indent="0">
              <a:buNone/>
              <a:defRPr sz="1342"/>
            </a:lvl7pPr>
            <a:lvl8pPr marL="2148028" indent="0">
              <a:buNone/>
              <a:defRPr sz="1342"/>
            </a:lvl8pPr>
            <a:lvl9pPr marL="2454890" indent="0">
              <a:buNone/>
              <a:defRPr sz="1342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CD34BE-3693-A4B0-B558-D7645EF6E2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2356" y="1841183"/>
            <a:ext cx="2960954" cy="3411018"/>
          </a:xfrm>
        </p:spPr>
        <p:txBody>
          <a:bodyPr/>
          <a:lstStyle>
            <a:lvl1pPr marL="0" indent="0">
              <a:buNone/>
              <a:defRPr sz="1074"/>
            </a:lvl1pPr>
            <a:lvl2pPr marL="306861" indent="0">
              <a:buNone/>
              <a:defRPr sz="940"/>
            </a:lvl2pPr>
            <a:lvl3pPr marL="613722" indent="0">
              <a:buNone/>
              <a:defRPr sz="805"/>
            </a:lvl3pPr>
            <a:lvl4pPr marL="920584" indent="0">
              <a:buNone/>
              <a:defRPr sz="671"/>
            </a:lvl4pPr>
            <a:lvl5pPr marL="1227445" indent="0">
              <a:buNone/>
              <a:defRPr sz="671"/>
            </a:lvl5pPr>
            <a:lvl6pPr marL="1534306" indent="0">
              <a:buNone/>
              <a:defRPr sz="671"/>
            </a:lvl6pPr>
            <a:lvl7pPr marL="1841167" indent="0">
              <a:buNone/>
              <a:defRPr sz="671"/>
            </a:lvl7pPr>
            <a:lvl8pPr marL="2148028" indent="0">
              <a:buNone/>
              <a:defRPr sz="671"/>
            </a:lvl8pPr>
            <a:lvl9pPr marL="2454890" indent="0">
              <a:buNone/>
              <a:defRPr sz="6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F69996-6423-AC8B-3F6D-7FEB86602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89E1A8-A4F5-46C8-A3E3-A4836464D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133E52-0444-036B-0858-FCF89F277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510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E8EC7-C0E2-9FD5-3789-64684FDF7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0DA0B3E-DEE5-994F-8530-2901A776AF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F9561C-41AF-ED9C-ACDE-6058C2AE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EE6D16-0826-E8A1-D79F-23E29F336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680119-F32F-92D8-D11B-DCBE24238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108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4B5F4BC-A0CC-171F-E2F5-0EEE384E0A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69805" y="326753"/>
            <a:ext cx="1979548" cy="5201057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368E7C-306E-24BD-23AE-C70A653A0B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31161" y="326753"/>
            <a:ext cx="5823888" cy="520105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FED6E5-7E18-0D48-3B8E-DB48ECD55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7E2D32-B2EB-FA8A-A04E-FC2639295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A7C408-2595-C3B1-94B6-50222A07B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426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539" y="1906625"/>
            <a:ext cx="7803436" cy="131553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7" y="3477793"/>
            <a:ext cx="6426359" cy="15684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5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50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25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00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75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50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26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01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665732"/>
      </p:ext>
    </p:extLst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247643"/>
      </p:ext>
    </p:extLst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199" y="3943775"/>
            <a:ext cx="7803436" cy="1218931"/>
          </a:xfrm>
        </p:spPr>
        <p:txBody>
          <a:bodyPr anchor="t"/>
          <a:lstStyle>
            <a:lvl1pPr algn="l">
              <a:defRPr sz="242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199" y="2601239"/>
            <a:ext cx="7803436" cy="1342529"/>
          </a:xfrm>
        </p:spPr>
        <p:txBody>
          <a:bodyPr anchor="b"/>
          <a:lstStyle>
            <a:lvl1pPr marL="0" indent="0">
              <a:buNone/>
              <a:defRPr sz="1212">
                <a:solidFill>
                  <a:schemeClr val="tx1">
                    <a:tint val="75000"/>
                  </a:schemeClr>
                </a:solidFill>
              </a:defRPr>
            </a:lvl1pPr>
            <a:lvl2pPr marL="275163" indent="0">
              <a:buNone/>
              <a:defRPr sz="1060">
                <a:solidFill>
                  <a:schemeClr val="tx1">
                    <a:tint val="75000"/>
                  </a:schemeClr>
                </a:solidFill>
              </a:defRPr>
            </a:lvl2pPr>
            <a:lvl3pPr marL="550325" indent="0">
              <a:buNone/>
              <a:defRPr sz="959">
                <a:solidFill>
                  <a:schemeClr val="tx1">
                    <a:tint val="75000"/>
                  </a:schemeClr>
                </a:solidFill>
              </a:defRPr>
            </a:lvl3pPr>
            <a:lvl4pPr marL="825488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4pPr>
            <a:lvl5pPr marL="1100651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5pPr>
            <a:lvl6pPr marL="1375813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6pPr>
            <a:lvl7pPr marL="1650975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7pPr>
            <a:lvl8pPr marL="1926138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8pPr>
            <a:lvl9pPr marL="2201300" indent="0">
              <a:buNone/>
              <a:defRPr sz="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4258"/>
      </p:ext>
    </p:extLst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9" y="1432124"/>
            <a:ext cx="4054726" cy="4050318"/>
          </a:xfrm>
        </p:spPr>
        <p:txBody>
          <a:bodyPr/>
          <a:lstStyle>
            <a:lvl1pPr>
              <a:defRPr sz="1665"/>
            </a:lvl1pPr>
            <a:lvl2pPr>
              <a:defRPr sz="1464"/>
            </a:lvl2pPr>
            <a:lvl3pPr>
              <a:defRPr sz="1212"/>
            </a:lvl3pPr>
            <a:lvl4pPr>
              <a:defRPr sz="1060"/>
            </a:lvl4pPr>
            <a:lvl5pPr>
              <a:defRPr sz="1060"/>
            </a:lvl5pPr>
            <a:lvl6pPr>
              <a:defRPr sz="1060"/>
            </a:lvl6pPr>
            <a:lvl7pPr>
              <a:defRPr sz="1060"/>
            </a:lvl7pPr>
            <a:lvl8pPr>
              <a:defRPr sz="1060"/>
            </a:lvl8pPr>
            <a:lvl9pPr>
              <a:defRPr sz="106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853" y="1432124"/>
            <a:ext cx="4054726" cy="4050318"/>
          </a:xfrm>
        </p:spPr>
        <p:txBody>
          <a:bodyPr/>
          <a:lstStyle>
            <a:lvl1pPr>
              <a:defRPr sz="1665"/>
            </a:lvl1pPr>
            <a:lvl2pPr>
              <a:defRPr sz="1464"/>
            </a:lvl2pPr>
            <a:lvl3pPr>
              <a:defRPr sz="1212"/>
            </a:lvl3pPr>
            <a:lvl4pPr>
              <a:defRPr sz="1060"/>
            </a:lvl4pPr>
            <a:lvl5pPr>
              <a:defRPr sz="1060"/>
            </a:lvl5pPr>
            <a:lvl6pPr>
              <a:defRPr sz="1060"/>
            </a:lvl6pPr>
            <a:lvl7pPr>
              <a:defRPr sz="1060"/>
            </a:lvl7pPr>
            <a:lvl8pPr>
              <a:defRPr sz="1060"/>
            </a:lvl8pPr>
            <a:lvl9pPr>
              <a:defRPr sz="106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520737"/>
      </p:ext>
    </p:extLst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115" y="1373787"/>
            <a:ext cx="4056322" cy="572528"/>
          </a:xfrm>
        </p:spPr>
        <p:txBody>
          <a:bodyPr anchor="b"/>
          <a:lstStyle>
            <a:lvl1pPr marL="0" indent="0">
              <a:buNone/>
              <a:defRPr sz="1464" b="1"/>
            </a:lvl1pPr>
            <a:lvl2pPr marL="275163" indent="0">
              <a:buNone/>
              <a:defRPr sz="1212" b="1"/>
            </a:lvl2pPr>
            <a:lvl3pPr marL="550325" indent="0">
              <a:buNone/>
              <a:defRPr sz="1060" b="1"/>
            </a:lvl3pPr>
            <a:lvl4pPr marL="825488" indent="0">
              <a:buNone/>
              <a:defRPr sz="959" b="1"/>
            </a:lvl4pPr>
            <a:lvl5pPr marL="1100651" indent="0">
              <a:buNone/>
              <a:defRPr sz="959" b="1"/>
            </a:lvl5pPr>
            <a:lvl6pPr marL="1375813" indent="0">
              <a:buNone/>
              <a:defRPr sz="959" b="1"/>
            </a:lvl6pPr>
            <a:lvl7pPr marL="1650975" indent="0">
              <a:buNone/>
              <a:defRPr sz="959" b="1"/>
            </a:lvl7pPr>
            <a:lvl8pPr marL="1926138" indent="0">
              <a:buNone/>
              <a:defRPr sz="959" b="1"/>
            </a:lvl8pPr>
            <a:lvl9pPr marL="2201300" indent="0">
              <a:buNone/>
              <a:defRPr sz="95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115" y="1946313"/>
            <a:ext cx="4056322" cy="3536036"/>
          </a:xfrm>
        </p:spPr>
        <p:txBody>
          <a:bodyPr/>
          <a:lstStyle>
            <a:lvl1pPr>
              <a:defRPr sz="1464"/>
            </a:lvl1pPr>
            <a:lvl2pPr>
              <a:defRPr sz="1212"/>
            </a:lvl2pPr>
            <a:lvl3pPr>
              <a:defRPr sz="1060"/>
            </a:lvl3pPr>
            <a:lvl4pPr>
              <a:defRPr sz="959"/>
            </a:lvl4pPr>
            <a:lvl5pPr>
              <a:defRPr sz="959"/>
            </a:lvl5pPr>
            <a:lvl6pPr>
              <a:defRPr sz="959"/>
            </a:lvl6pPr>
            <a:lvl7pPr>
              <a:defRPr sz="959"/>
            </a:lvl7pPr>
            <a:lvl8pPr>
              <a:defRPr sz="959"/>
            </a:lvl8pPr>
            <a:lvl9pPr>
              <a:defRPr sz="95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3575" y="1373787"/>
            <a:ext cx="4057915" cy="572528"/>
          </a:xfrm>
        </p:spPr>
        <p:txBody>
          <a:bodyPr anchor="b"/>
          <a:lstStyle>
            <a:lvl1pPr marL="0" indent="0">
              <a:buNone/>
              <a:defRPr sz="1464" b="1"/>
            </a:lvl1pPr>
            <a:lvl2pPr marL="275163" indent="0">
              <a:buNone/>
              <a:defRPr sz="1212" b="1"/>
            </a:lvl2pPr>
            <a:lvl3pPr marL="550325" indent="0">
              <a:buNone/>
              <a:defRPr sz="1060" b="1"/>
            </a:lvl3pPr>
            <a:lvl4pPr marL="825488" indent="0">
              <a:buNone/>
              <a:defRPr sz="959" b="1"/>
            </a:lvl4pPr>
            <a:lvl5pPr marL="1100651" indent="0">
              <a:buNone/>
              <a:defRPr sz="959" b="1"/>
            </a:lvl5pPr>
            <a:lvl6pPr marL="1375813" indent="0">
              <a:buNone/>
              <a:defRPr sz="959" b="1"/>
            </a:lvl6pPr>
            <a:lvl7pPr marL="1650975" indent="0">
              <a:buNone/>
              <a:defRPr sz="959" b="1"/>
            </a:lvl7pPr>
            <a:lvl8pPr marL="1926138" indent="0">
              <a:buNone/>
              <a:defRPr sz="959" b="1"/>
            </a:lvl8pPr>
            <a:lvl9pPr marL="2201300" indent="0">
              <a:buNone/>
              <a:defRPr sz="95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575" y="1946313"/>
            <a:ext cx="4057915" cy="3536036"/>
          </a:xfrm>
        </p:spPr>
        <p:txBody>
          <a:bodyPr/>
          <a:lstStyle>
            <a:lvl1pPr>
              <a:defRPr sz="1464"/>
            </a:lvl1pPr>
            <a:lvl2pPr>
              <a:defRPr sz="1212"/>
            </a:lvl2pPr>
            <a:lvl3pPr>
              <a:defRPr sz="1060"/>
            </a:lvl3pPr>
            <a:lvl4pPr>
              <a:defRPr sz="959"/>
            </a:lvl4pPr>
            <a:lvl5pPr>
              <a:defRPr sz="959"/>
            </a:lvl5pPr>
            <a:lvl6pPr>
              <a:defRPr sz="959"/>
            </a:lvl6pPr>
            <a:lvl7pPr>
              <a:defRPr sz="959"/>
            </a:lvl7pPr>
            <a:lvl8pPr>
              <a:defRPr sz="959"/>
            </a:lvl8pPr>
            <a:lvl9pPr>
              <a:defRPr sz="95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767330"/>
      </p:ext>
    </p:extLst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275617"/>
      </p:ext>
    </p:extLst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875738"/>
      </p:ext>
    </p:extLst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120" y="244448"/>
            <a:ext cx="3020325" cy="1039927"/>
          </a:xfrm>
        </p:spPr>
        <p:txBody>
          <a:bodyPr anchor="b"/>
          <a:lstStyle>
            <a:lvl1pPr algn="l">
              <a:defRPr sz="121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416" y="244358"/>
            <a:ext cx="5132162" cy="5237993"/>
          </a:xfrm>
        </p:spPr>
        <p:txBody>
          <a:bodyPr/>
          <a:lstStyle>
            <a:lvl1pPr>
              <a:defRPr sz="1919"/>
            </a:lvl1pPr>
            <a:lvl2pPr>
              <a:defRPr sz="1665"/>
            </a:lvl2pPr>
            <a:lvl3pPr>
              <a:defRPr sz="1464"/>
            </a:lvl3pPr>
            <a:lvl4pPr>
              <a:defRPr sz="1212"/>
            </a:lvl4pPr>
            <a:lvl5pPr>
              <a:defRPr sz="1212"/>
            </a:lvl5pPr>
            <a:lvl6pPr>
              <a:defRPr sz="1212"/>
            </a:lvl6pPr>
            <a:lvl7pPr>
              <a:defRPr sz="1212"/>
            </a:lvl7pPr>
            <a:lvl8pPr>
              <a:defRPr sz="1212"/>
            </a:lvl8pPr>
            <a:lvl9pPr>
              <a:defRPr sz="12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120" y="1284282"/>
            <a:ext cx="3020325" cy="4198066"/>
          </a:xfrm>
        </p:spPr>
        <p:txBody>
          <a:bodyPr/>
          <a:lstStyle>
            <a:lvl1pPr marL="0" indent="0">
              <a:buNone/>
              <a:defRPr sz="858"/>
            </a:lvl1pPr>
            <a:lvl2pPr marL="275163" indent="0">
              <a:buNone/>
              <a:defRPr sz="757"/>
            </a:lvl2pPr>
            <a:lvl3pPr marL="550325" indent="0">
              <a:buNone/>
              <a:defRPr sz="606"/>
            </a:lvl3pPr>
            <a:lvl4pPr marL="825488" indent="0">
              <a:buNone/>
              <a:defRPr sz="555"/>
            </a:lvl4pPr>
            <a:lvl5pPr marL="1100651" indent="0">
              <a:buNone/>
              <a:defRPr sz="555"/>
            </a:lvl5pPr>
            <a:lvl6pPr marL="1375813" indent="0">
              <a:buNone/>
              <a:defRPr sz="555"/>
            </a:lvl6pPr>
            <a:lvl7pPr marL="1650975" indent="0">
              <a:buNone/>
              <a:defRPr sz="555"/>
            </a:lvl7pPr>
            <a:lvl8pPr marL="1926138" indent="0">
              <a:buNone/>
              <a:defRPr sz="555"/>
            </a:lvl8pPr>
            <a:lvl9pPr marL="2201300" indent="0">
              <a:buNone/>
              <a:defRPr sz="55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099203"/>
      </p:ext>
    </p:extLst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78" y="4296100"/>
            <a:ext cx="5508308" cy="507178"/>
          </a:xfrm>
        </p:spPr>
        <p:txBody>
          <a:bodyPr anchor="b"/>
          <a:lstStyle>
            <a:lvl1pPr algn="l">
              <a:defRPr sz="121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78" y="548469"/>
            <a:ext cx="5508308" cy="3682365"/>
          </a:xfrm>
        </p:spPr>
        <p:txBody>
          <a:bodyPr/>
          <a:lstStyle>
            <a:lvl1pPr marL="0" indent="0">
              <a:buNone/>
              <a:defRPr sz="1919"/>
            </a:lvl1pPr>
            <a:lvl2pPr marL="275163" indent="0">
              <a:buNone/>
              <a:defRPr sz="1665"/>
            </a:lvl2pPr>
            <a:lvl3pPr marL="550325" indent="0">
              <a:buNone/>
              <a:defRPr sz="1464"/>
            </a:lvl3pPr>
            <a:lvl4pPr marL="825488" indent="0">
              <a:buNone/>
              <a:defRPr sz="1212"/>
            </a:lvl4pPr>
            <a:lvl5pPr marL="1100651" indent="0">
              <a:buNone/>
              <a:defRPr sz="1212"/>
            </a:lvl5pPr>
            <a:lvl6pPr marL="1375813" indent="0">
              <a:buNone/>
              <a:defRPr sz="1212"/>
            </a:lvl6pPr>
            <a:lvl7pPr marL="1650975" indent="0">
              <a:buNone/>
              <a:defRPr sz="1212"/>
            </a:lvl7pPr>
            <a:lvl8pPr marL="1926138" indent="0">
              <a:buNone/>
              <a:defRPr sz="1212"/>
            </a:lvl8pPr>
            <a:lvl9pPr marL="2201300" indent="0">
              <a:buNone/>
              <a:defRPr sz="121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78" y="4803276"/>
            <a:ext cx="5508308" cy="720276"/>
          </a:xfrm>
        </p:spPr>
        <p:txBody>
          <a:bodyPr/>
          <a:lstStyle>
            <a:lvl1pPr marL="0" indent="0">
              <a:buNone/>
              <a:defRPr sz="858"/>
            </a:lvl1pPr>
            <a:lvl2pPr marL="275163" indent="0">
              <a:buNone/>
              <a:defRPr sz="757"/>
            </a:lvl2pPr>
            <a:lvl3pPr marL="550325" indent="0">
              <a:buNone/>
              <a:defRPr sz="606"/>
            </a:lvl3pPr>
            <a:lvl4pPr marL="825488" indent="0">
              <a:buNone/>
              <a:defRPr sz="555"/>
            </a:lvl4pPr>
            <a:lvl5pPr marL="1100651" indent="0">
              <a:buNone/>
              <a:defRPr sz="555"/>
            </a:lvl5pPr>
            <a:lvl6pPr marL="1375813" indent="0">
              <a:buNone/>
              <a:defRPr sz="555"/>
            </a:lvl6pPr>
            <a:lvl7pPr marL="1650975" indent="0">
              <a:buNone/>
              <a:defRPr sz="555"/>
            </a:lvl7pPr>
            <a:lvl8pPr marL="1926138" indent="0">
              <a:buNone/>
              <a:defRPr sz="555"/>
            </a:lvl8pPr>
            <a:lvl9pPr marL="2201300" indent="0">
              <a:buNone/>
              <a:defRPr sz="55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435520"/>
      </p:ext>
    </p:extLst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185184"/>
      </p:ext>
    </p:extLst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5962" y="245784"/>
            <a:ext cx="2065615" cy="523657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115" y="245784"/>
            <a:ext cx="6043837" cy="523657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895274"/>
      </p:ext>
    </p:extLst>
  </p:cSld>
  <p:clrMapOvr>
    <a:masterClrMapping/>
  </p:clrMapOvr>
  <p:transition spd="slow" advTm="5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9142" y="1909536"/>
            <a:ext cx="7803437" cy="131553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477790"/>
            <a:ext cx="6426359" cy="15684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4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9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03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38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731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077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4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77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72741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832579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812" y="3946256"/>
            <a:ext cx="7803437" cy="1218931"/>
          </a:xfrm>
        </p:spPr>
        <p:txBody>
          <a:bodyPr anchor="t"/>
          <a:lstStyle>
            <a:lvl1pPr algn="l">
              <a:defRPr sz="3827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812" y="2601244"/>
            <a:ext cx="7803437" cy="1342529"/>
          </a:xfrm>
        </p:spPr>
        <p:txBody>
          <a:bodyPr anchor="b"/>
          <a:lstStyle>
            <a:lvl1pPr marL="0" indent="0">
              <a:buNone/>
              <a:defRPr sz="1914">
                <a:solidFill>
                  <a:schemeClr val="tx1">
                    <a:tint val="75000"/>
                  </a:schemeClr>
                </a:solidFill>
              </a:defRPr>
            </a:lvl1pPr>
            <a:lvl2pPr marL="434626" indent="0">
              <a:buNone/>
              <a:defRPr sz="1674">
                <a:solidFill>
                  <a:schemeClr val="tx1">
                    <a:tint val="75000"/>
                  </a:schemeClr>
                </a:solidFill>
              </a:defRPr>
            </a:lvl2pPr>
            <a:lvl3pPr marL="869278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3pPr>
            <a:lvl4pPr marL="1303888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4pPr>
            <a:lvl5pPr marL="1738532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5pPr>
            <a:lvl6pPr marL="2173144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6pPr>
            <a:lvl7pPr marL="2607779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7pPr>
            <a:lvl8pPr marL="3042409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8pPr>
            <a:lvl9pPr marL="3477032" indent="0">
              <a:buNone/>
              <a:defRPr sz="13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31831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6" y="1432623"/>
            <a:ext cx="4054726" cy="4050318"/>
          </a:xfrm>
        </p:spPr>
        <p:txBody>
          <a:bodyPr/>
          <a:lstStyle>
            <a:lvl1pPr>
              <a:defRPr sz="2632"/>
            </a:lvl1pPr>
            <a:lvl2pPr>
              <a:defRPr sz="2312"/>
            </a:lvl2pPr>
            <a:lvl3pPr>
              <a:defRPr sz="1914"/>
            </a:lvl3pPr>
            <a:lvl4pPr>
              <a:defRPr sz="1674"/>
            </a:lvl4pPr>
            <a:lvl5pPr>
              <a:defRPr sz="1674"/>
            </a:lvl5pPr>
            <a:lvl6pPr>
              <a:defRPr sz="1674"/>
            </a:lvl6pPr>
            <a:lvl7pPr>
              <a:defRPr sz="1674"/>
            </a:lvl7pPr>
            <a:lvl8pPr>
              <a:defRPr sz="1674"/>
            </a:lvl8pPr>
            <a:lvl9pPr>
              <a:defRPr sz="16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945" y="1432623"/>
            <a:ext cx="4054726" cy="4050318"/>
          </a:xfrm>
        </p:spPr>
        <p:txBody>
          <a:bodyPr/>
          <a:lstStyle>
            <a:lvl1pPr>
              <a:defRPr sz="2632"/>
            </a:lvl1pPr>
            <a:lvl2pPr>
              <a:defRPr sz="2312"/>
            </a:lvl2pPr>
            <a:lvl3pPr>
              <a:defRPr sz="1914"/>
            </a:lvl3pPr>
            <a:lvl4pPr>
              <a:defRPr sz="1674"/>
            </a:lvl4pPr>
            <a:lvl5pPr>
              <a:defRPr sz="1674"/>
            </a:lvl5pPr>
            <a:lvl6pPr>
              <a:defRPr sz="1674"/>
            </a:lvl6pPr>
            <a:lvl7pPr>
              <a:defRPr sz="1674"/>
            </a:lvl7pPr>
            <a:lvl8pPr>
              <a:defRPr sz="1674"/>
            </a:lvl8pPr>
            <a:lvl9pPr>
              <a:defRPr sz="16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416253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628" y="1373796"/>
            <a:ext cx="4056321" cy="572528"/>
          </a:xfrm>
        </p:spPr>
        <p:txBody>
          <a:bodyPr anchor="b"/>
          <a:lstStyle>
            <a:lvl1pPr marL="0" indent="0">
              <a:buNone/>
              <a:defRPr sz="2312" b="1"/>
            </a:lvl1pPr>
            <a:lvl2pPr marL="434626" indent="0">
              <a:buNone/>
              <a:defRPr sz="1914" b="1"/>
            </a:lvl2pPr>
            <a:lvl3pPr marL="869278" indent="0">
              <a:buNone/>
              <a:defRPr sz="1674" b="1"/>
            </a:lvl3pPr>
            <a:lvl4pPr marL="1303888" indent="0">
              <a:buNone/>
              <a:defRPr sz="1515" b="1"/>
            </a:lvl4pPr>
            <a:lvl5pPr marL="1738532" indent="0">
              <a:buNone/>
              <a:defRPr sz="1515" b="1"/>
            </a:lvl5pPr>
            <a:lvl6pPr marL="2173144" indent="0">
              <a:buNone/>
              <a:defRPr sz="1515" b="1"/>
            </a:lvl6pPr>
            <a:lvl7pPr marL="2607779" indent="0">
              <a:buNone/>
              <a:defRPr sz="1515" b="1"/>
            </a:lvl7pPr>
            <a:lvl8pPr marL="3042409" indent="0">
              <a:buNone/>
              <a:defRPr sz="1515" b="1"/>
            </a:lvl8pPr>
            <a:lvl9pPr marL="3477032" indent="0">
              <a:buNone/>
              <a:defRPr sz="151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628" y="1946317"/>
            <a:ext cx="4056321" cy="3536036"/>
          </a:xfrm>
        </p:spPr>
        <p:txBody>
          <a:bodyPr/>
          <a:lstStyle>
            <a:lvl1pPr>
              <a:defRPr sz="2312"/>
            </a:lvl1pPr>
            <a:lvl2pPr>
              <a:defRPr sz="1914"/>
            </a:lvl2pPr>
            <a:lvl3pPr>
              <a:defRPr sz="1674"/>
            </a:lvl3pPr>
            <a:lvl4pPr>
              <a:defRPr sz="1515"/>
            </a:lvl4pPr>
            <a:lvl5pPr>
              <a:defRPr sz="1515"/>
            </a:lvl5pPr>
            <a:lvl6pPr>
              <a:defRPr sz="1515"/>
            </a:lvl6pPr>
            <a:lvl7pPr>
              <a:defRPr sz="1515"/>
            </a:lvl7pPr>
            <a:lvl8pPr>
              <a:defRPr sz="1515"/>
            </a:lvl8pPr>
            <a:lvl9pPr>
              <a:defRPr sz="15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4182" y="1373796"/>
            <a:ext cx="4057913" cy="572528"/>
          </a:xfrm>
        </p:spPr>
        <p:txBody>
          <a:bodyPr anchor="b"/>
          <a:lstStyle>
            <a:lvl1pPr marL="0" indent="0">
              <a:buNone/>
              <a:defRPr sz="2312" b="1"/>
            </a:lvl1pPr>
            <a:lvl2pPr marL="434626" indent="0">
              <a:buNone/>
              <a:defRPr sz="1914" b="1"/>
            </a:lvl2pPr>
            <a:lvl3pPr marL="869278" indent="0">
              <a:buNone/>
              <a:defRPr sz="1674" b="1"/>
            </a:lvl3pPr>
            <a:lvl4pPr marL="1303888" indent="0">
              <a:buNone/>
              <a:defRPr sz="1515" b="1"/>
            </a:lvl4pPr>
            <a:lvl5pPr marL="1738532" indent="0">
              <a:buNone/>
              <a:defRPr sz="1515" b="1"/>
            </a:lvl5pPr>
            <a:lvl6pPr marL="2173144" indent="0">
              <a:buNone/>
              <a:defRPr sz="1515" b="1"/>
            </a:lvl6pPr>
            <a:lvl7pPr marL="2607779" indent="0">
              <a:buNone/>
              <a:defRPr sz="1515" b="1"/>
            </a:lvl7pPr>
            <a:lvl8pPr marL="3042409" indent="0">
              <a:buNone/>
              <a:defRPr sz="1515" b="1"/>
            </a:lvl8pPr>
            <a:lvl9pPr marL="3477032" indent="0">
              <a:buNone/>
              <a:defRPr sz="151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4182" y="1946317"/>
            <a:ext cx="4057913" cy="3536036"/>
          </a:xfrm>
        </p:spPr>
        <p:txBody>
          <a:bodyPr/>
          <a:lstStyle>
            <a:lvl1pPr>
              <a:defRPr sz="2312"/>
            </a:lvl1pPr>
            <a:lvl2pPr>
              <a:defRPr sz="1914"/>
            </a:lvl2pPr>
            <a:lvl3pPr>
              <a:defRPr sz="1674"/>
            </a:lvl3pPr>
            <a:lvl4pPr>
              <a:defRPr sz="1515"/>
            </a:lvl4pPr>
            <a:lvl5pPr>
              <a:defRPr sz="1515"/>
            </a:lvl5pPr>
            <a:lvl6pPr>
              <a:defRPr sz="1515"/>
            </a:lvl6pPr>
            <a:lvl7pPr>
              <a:defRPr sz="1515"/>
            </a:lvl7pPr>
            <a:lvl8pPr>
              <a:defRPr sz="1515"/>
            </a:lvl8pPr>
            <a:lvl9pPr>
              <a:defRPr sz="15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5406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015615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07559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1267" y="247233"/>
            <a:ext cx="3020325" cy="1039927"/>
          </a:xfrm>
        </p:spPr>
        <p:txBody>
          <a:bodyPr anchor="b"/>
          <a:lstStyle>
            <a:lvl1pPr algn="l">
              <a:defRPr sz="191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448" y="246834"/>
            <a:ext cx="5132162" cy="5237993"/>
          </a:xfrm>
        </p:spPr>
        <p:txBody>
          <a:bodyPr/>
          <a:lstStyle>
            <a:lvl1pPr>
              <a:defRPr sz="3030"/>
            </a:lvl1pPr>
            <a:lvl2pPr>
              <a:defRPr sz="2632"/>
            </a:lvl2pPr>
            <a:lvl3pPr>
              <a:defRPr sz="2312"/>
            </a:lvl3pPr>
            <a:lvl4pPr>
              <a:defRPr sz="1914"/>
            </a:lvl4pPr>
            <a:lvl5pPr>
              <a:defRPr sz="1914"/>
            </a:lvl5pPr>
            <a:lvl6pPr>
              <a:defRPr sz="1914"/>
            </a:lvl6pPr>
            <a:lvl7pPr>
              <a:defRPr sz="1914"/>
            </a:lvl7pPr>
            <a:lvl8pPr>
              <a:defRPr sz="1914"/>
            </a:lvl8pPr>
            <a:lvl9pPr>
              <a:defRPr sz="191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1267" y="1284282"/>
            <a:ext cx="3020325" cy="4198066"/>
          </a:xfrm>
        </p:spPr>
        <p:txBody>
          <a:bodyPr/>
          <a:lstStyle>
            <a:lvl1pPr marL="0" indent="0">
              <a:buNone/>
              <a:defRPr sz="1356"/>
            </a:lvl1pPr>
            <a:lvl2pPr marL="434626" indent="0">
              <a:buNone/>
              <a:defRPr sz="1196"/>
            </a:lvl2pPr>
            <a:lvl3pPr marL="869278" indent="0">
              <a:buNone/>
              <a:defRPr sz="957"/>
            </a:lvl3pPr>
            <a:lvl4pPr marL="1303888" indent="0">
              <a:buNone/>
              <a:defRPr sz="877"/>
            </a:lvl4pPr>
            <a:lvl5pPr marL="1738532" indent="0">
              <a:buNone/>
              <a:defRPr sz="877"/>
            </a:lvl5pPr>
            <a:lvl6pPr marL="2173144" indent="0">
              <a:buNone/>
              <a:defRPr sz="877"/>
            </a:lvl6pPr>
            <a:lvl7pPr marL="2607779" indent="0">
              <a:buNone/>
              <a:defRPr sz="877"/>
            </a:lvl7pPr>
            <a:lvl8pPr marL="3042409" indent="0">
              <a:buNone/>
              <a:defRPr sz="877"/>
            </a:lvl8pPr>
            <a:lvl9pPr marL="3477032" indent="0">
              <a:buNone/>
              <a:defRPr sz="87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202329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77" y="4298578"/>
            <a:ext cx="5508308" cy="507178"/>
          </a:xfrm>
        </p:spPr>
        <p:txBody>
          <a:bodyPr anchor="b"/>
          <a:lstStyle>
            <a:lvl1pPr algn="l">
              <a:defRPr sz="191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77" y="551437"/>
            <a:ext cx="5508308" cy="3682365"/>
          </a:xfrm>
        </p:spPr>
        <p:txBody>
          <a:bodyPr/>
          <a:lstStyle>
            <a:lvl1pPr marL="0" indent="0">
              <a:buNone/>
              <a:defRPr sz="3030"/>
            </a:lvl1pPr>
            <a:lvl2pPr marL="434626" indent="0">
              <a:buNone/>
              <a:defRPr sz="2632"/>
            </a:lvl2pPr>
            <a:lvl3pPr marL="869278" indent="0">
              <a:buNone/>
              <a:defRPr sz="2312"/>
            </a:lvl3pPr>
            <a:lvl4pPr marL="1303888" indent="0">
              <a:buNone/>
              <a:defRPr sz="1914"/>
            </a:lvl4pPr>
            <a:lvl5pPr marL="1738532" indent="0">
              <a:buNone/>
              <a:defRPr sz="1914"/>
            </a:lvl5pPr>
            <a:lvl6pPr marL="2173144" indent="0">
              <a:buNone/>
              <a:defRPr sz="1914"/>
            </a:lvl6pPr>
            <a:lvl7pPr marL="2607779" indent="0">
              <a:buNone/>
              <a:defRPr sz="1914"/>
            </a:lvl7pPr>
            <a:lvl8pPr marL="3042409" indent="0">
              <a:buNone/>
              <a:defRPr sz="1914"/>
            </a:lvl8pPr>
            <a:lvl9pPr marL="3477032" indent="0">
              <a:buNone/>
              <a:defRPr sz="191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77" y="4803279"/>
            <a:ext cx="5508308" cy="720276"/>
          </a:xfrm>
        </p:spPr>
        <p:txBody>
          <a:bodyPr/>
          <a:lstStyle>
            <a:lvl1pPr marL="0" indent="0">
              <a:buNone/>
              <a:defRPr sz="1356"/>
            </a:lvl1pPr>
            <a:lvl2pPr marL="434626" indent="0">
              <a:buNone/>
              <a:defRPr sz="1196"/>
            </a:lvl2pPr>
            <a:lvl3pPr marL="869278" indent="0">
              <a:buNone/>
              <a:defRPr sz="957"/>
            </a:lvl3pPr>
            <a:lvl4pPr marL="1303888" indent="0">
              <a:buNone/>
              <a:defRPr sz="877"/>
            </a:lvl4pPr>
            <a:lvl5pPr marL="1738532" indent="0">
              <a:buNone/>
              <a:defRPr sz="877"/>
            </a:lvl5pPr>
            <a:lvl6pPr marL="2173144" indent="0">
              <a:buNone/>
              <a:defRPr sz="877"/>
            </a:lvl6pPr>
            <a:lvl7pPr marL="2607779" indent="0">
              <a:buNone/>
              <a:defRPr sz="877"/>
            </a:lvl7pPr>
            <a:lvl8pPr marL="3042409" indent="0">
              <a:buNone/>
              <a:defRPr sz="877"/>
            </a:lvl8pPr>
            <a:lvl9pPr marL="3477032" indent="0">
              <a:buNone/>
              <a:defRPr sz="87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208757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76302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6229" y="248263"/>
            <a:ext cx="2065617" cy="523657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931" y="248263"/>
            <a:ext cx="6043837" cy="523657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964813"/>
      </p:ext>
    </p:extLst>
  </p:cSld>
  <p:clrMapOvr>
    <a:masterClrMapping/>
  </p:clrMapOvr>
  <p:transition spd="med" advTm="4000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0203" y="1906559"/>
            <a:ext cx="7803437" cy="131553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477947"/>
            <a:ext cx="6426359" cy="15684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5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7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02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28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95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7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60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39075"/>
      </p:ext>
    </p:extLst>
  </p:cSld>
  <p:clrMapOvr>
    <a:masterClrMapping/>
  </p:clrMapOvr>
  <p:transition spd="med" advTm="4000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494247"/>
      </p:ext>
    </p:extLst>
  </p:cSld>
  <p:clrMapOvr>
    <a:masterClrMapping/>
  </p:clrMapOvr>
  <p:transition spd="med" advTm="4000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6864" y="3943792"/>
            <a:ext cx="7803437" cy="1218932"/>
          </a:xfrm>
        </p:spPr>
        <p:txBody>
          <a:bodyPr anchor="t"/>
          <a:lstStyle>
            <a:lvl1pPr algn="l">
              <a:defRPr sz="4306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6864" y="2601270"/>
            <a:ext cx="7803437" cy="1342528"/>
          </a:xfrm>
        </p:spPr>
        <p:txBody>
          <a:bodyPr anchor="b"/>
          <a:lstStyle>
            <a:lvl1pPr marL="0" indent="0">
              <a:buNone/>
              <a:defRPr sz="2153">
                <a:solidFill>
                  <a:schemeClr val="tx1">
                    <a:tint val="75000"/>
                  </a:schemeClr>
                </a:solidFill>
              </a:defRPr>
            </a:lvl1pPr>
            <a:lvl2pPr marL="482575" indent="0">
              <a:buNone/>
              <a:defRPr sz="1914">
                <a:solidFill>
                  <a:schemeClr val="tx1">
                    <a:tint val="75000"/>
                  </a:schemeClr>
                </a:solidFill>
              </a:defRPr>
            </a:lvl2pPr>
            <a:lvl3pPr marL="965160" indent="0">
              <a:buNone/>
              <a:defRPr sz="1674">
                <a:solidFill>
                  <a:schemeClr val="tx1">
                    <a:tint val="75000"/>
                  </a:schemeClr>
                </a:solidFill>
              </a:defRPr>
            </a:lvl3pPr>
            <a:lvl4pPr marL="1447700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4pPr>
            <a:lvl5pPr marL="1930281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5pPr>
            <a:lvl6pPr marL="2412836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6pPr>
            <a:lvl7pPr marL="2895424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7pPr>
            <a:lvl8pPr marL="3377961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8pPr>
            <a:lvl9pPr marL="3860532" indent="0">
              <a:buNone/>
              <a:defRPr sz="151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672135"/>
      </p:ext>
    </p:extLst>
  </p:cSld>
  <p:clrMapOvr>
    <a:masterClrMapping/>
  </p:clrMapOvr>
  <p:transition spd="med" advTm="4000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529" y="1432701"/>
            <a:ext cx="4054727" cy="4050318"/>
          </a:xfrm>
        </p:spPr>
        <p:txBody>
          <a:bodyPr/>
          <a:lstStyle>
            <a:lvl1pPr>
              <a:defRPr sz="2950"/>
            </a:lvl1pPr>
            <a:lvl2pPr>
              <a:defRPr sz="2552"/>
            </a:lvl2pPr>
            <a:lvl3pPr>
              <a:defRPr sz="2153"/>
            </a:lvl3pPr>
            <a:lvl4pPr>
              <a:defRPr sz="1914"/>
            </a:lvl4pPr>
            <a:lvl5pPr>
              <a:defRPr sz="1914"/>
            </a:lvl5pPr>
            <a:lvl6pPr>
              <a:defRPr sz="1914"/>
            </a:lvl6pPr>
            <a:lvl7pPr>
              <a:defRPr sz="1914"/>
            </a:lvl7pPr>
            <a:lvl8pPr>
              <a:defRPr sz="1914"/>
            </a:lvl8pPr>
            <a:lvl9pPr>
              <a:defRPr sz="191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7433" y="1432701"/>
            <a:ext cx="4054727" cy="4050318"/>
          </a:xfrm>
        </p:spPr>
        <p:txBody>
          <a:bodyPr/>
          <a:lstStyle>
            <a:lvl1pPr>
              <a:defRPr sz="2950"/>
            </a:lvl1pPr>
            <a:lvl2pPr>
              <a:defRPr sz="2552"/>
            </a:lvl2pPr>
            <a:lvl3pPr>
              <a:defRPr sz="2153"/>
            </a:lvl3pPr>
            <a:lvl4pPr>
              <a:defRPr sz="1914"/>
            </a:lvl4pPr>
            <a:lvl5pPr>
              <a:defRPr sz="1914"/>
            </a:lvl5pPr>
            <a:lvl6pPr>
              <a:defRPr sz="1914"/>
            </a:lvl6pPr>
            <a:lvl7pPr>
              <a:defRPr sz="1914"/>
            </a:lvl7pPr>
            <a:lvl8pPr>
              <a:defRPr sz="1914"/>
            </a:lvl8pPr>
            <a:lvl9pPr>
              <a:defRPr sz="191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96448"/>
      </p:ext>
    </p:extLst>
  </p:cSld>
  <p:clrMapOvr>
    <a:masterClrMapping/>
  </p:clrMapOvr>
  <p:transition spd="med" advTm="4000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628" y="1373875"/>
            <a:ext cx="4056321" cy="572528"/>
          </a:xfrm>
        </p:spPr>
        <p:txBody>
          <a:bodyPr anchor="b"/>
          <a:lstStyle>
            <a:lvl1pPr marL="0" indent="0">
              <a:buNone/>
              <a:defRPr sz="2552" b="1"/>
            </a:lvl1pPr>
            <a:lvl2pPr marL="482575" indent="0">
              <a:buNone/>
              <a:defRPr sz="2153" b="1"/>
            </a:lvl2pPr>
            <a:lvl3pPr marL="965160" indent="0">
              <a:buNone/>
              <a:defRPr sz="1914" b="1"/>
            </a:lvl3pPr>
            <a:lvl4pPr marL="1447700" indent="0">
              <a:buNone/>
              <a:defRPr sz="1674" b="1"/>
            </a:lvl4pPr>
            <a:lvl5pPr marL="1930281" indent="0">
              <a:buNone/>
              <a:defRPr sz="1674" b="1"/>
            </a:lvl5pPr>
            <a:lvl6pPr marL="2412836" indent="0">
              <a:buNone/>
              <a:defRPr sz="1674" b="1"/>
            </a:lvl6pPr>
            <a:lvl7pPr marL="2895424" indent="0">
              <a:buNone/>
              <a:defRPr sz="1674" b="1"/>
            </a:lvl7pPr>
            <a:lvl8pPr marL="3377961" indent="0">
              <a:buNone/>
              <a:defRPr sz="1674" b="1"/>
            </a:lvl8pPr>
            <a:lvl9pPr marL="3860532" indent="0">
              <a:buNone/>
              <a:defRPr sz="167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628" y="1946956"/>
            <a:ext cx="4056321" cy="3536037"/>
          </a:xfrm>
        </p:spPr>
        <p:txBody>
          <a:bodyPr/>
          <a:lstStyle>
            <a:lvl1pPr>
              <a:defRPr sz="2552"/>
            </a:lvl1pPr>
            <a:lvl2pPr>
              <a:defRPr sz="2153"/>
            </a:lvl2pPr>
            <a:lvl3pPr>
              <a:defRPr sz="1914"/>
            </a:lvl3pPr>
            <a:lvl4pPr>
              <a:defRPr sz="1674"/>
            </a:lvl4pPr>
            <a:lvl5pPr>
              <a:defRPr sz="1674"/>
            </a:lvl5pPr>
            <a:lvl6pPr>
              <a:defRPr sz="1674"/>
            </a:lvl6pPr>
            <a:lvl7pPr>
              <a:defRPr sz="1674"/>
            </a:lvl7pPr>
            <a:lvl8pPr>
              <a:defRPr sz="1674"/>
            </a:lvl8pPr>
            <a:lvl9pPr>
              <a:defRPr sz="16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4866" y="1373875"/>
            <a:ext cx="4057913" cy="572528"/>
          </a:xfrm>
        </p:spPr>
        <p:txBody>
          <a:bodyPr anchor="b"/>
          <a:lstStyle>
            <a:lvl1pPr marL="0" indent="0">
              <a:buNone/>
              <a:defRPr sz="2552" b="1"/>
            </a:lvl1pPr>
            <a:lvl2pPr marL="482575" indent="0">
              <a:buNone/>
              <a:defRPr sz="2153" b="1"/>
            </a:lvl2pPr>
            <a:lvl3pPr marL="965160" indent="0">
              <a:buNone/>
              <a:defRPr sz="1914" b="1"/>
            </a:lvl3pPr>
            <a:lvl4pPr marL="1447700" indent="0">
              <a:buNone/>
              <a:defRPr sz="1674" b="1"/>
            </a:lvl4pPr>
            <a:lvl5pPr marL="1930281" indent="0">
              <a:buNone/>
              <a:defRPr sz="1674" b="1"/>
            </a:lvl5pPr>
            <a:lvl6pPr marL="2412836" indent="0">
              <a:buNone/>
              <a:defRPr sz="1674" b="1"/>
            </a:lvl6pPr>
            <a:lvl7pPr marL="2895424" indent="0">
              <a:buNone/>
              <a:defRPr sz="1674" b="1"/>
            </a:lvl7pPr>
            <a:lvl8pPr marL="3377961" indent="0">
              <a:buNone/>
              <a:defRPr sz="1674" b="1"/>
            </a:lvl8pPr>
            <a:lvl9pPr marL="3860532" indent="0">
              <a:buNone/>
              <a:defRPr sz="167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4866" y="1946956"/>
            <a:ext cx="4057913" cy="3536037"/>
          </a:xfrm>
        </p:spPr>
        <p:txBody>
          <a:bodyPr/>
          <a:lstStyle>
            <a:lvl1pPr>
              <a:defRPr sz="2552"/>
            </a:lvl1pPr>
            <a:lvl2pPr>
              <a:defRPr sz="2153"/>
            </a:lvl2pPr>
            <a:lvl3pPr>
              <a:defRPr sz="1914"/>
            </a:lvl3pPr>
            <a:lvl4pPr>
              <a:defRPr sz="1674"/>
            </a:lvl4pPr>
            <a:lvl5pPr>
              <a:defRPr sz="1674"/>
            </a:lvl5pPr>
            <a:lvl6pPr>
              <a:defRPr sz="1674"/>
            </a:lvl6pPr>
            <a:lvl7pPr>
              <a:defRPr sz="1674"/>
            </a:lvl7pPr>
            <a:lvl8pPr>
              <a:defRPr sz="1674"/>
            </a:lvl8pPr>
            <a:lvl9pPr>
              <a:defRPr sz="16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822947"/>
      </p:ext>
    </p:extLst>
  </p:cSld>
  <p:clrMapOvr>
    <a:masterClrMapping/>
  </p:clrMapOvr>
  <p:transition spd="med" advTm="4000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250126"/>
      </p:ext>
    </p:extLst>
  </p:cSld>
  <p:clrMapOvr>
    <a:masterClrMapping/>
  </p:clrMapOvr>
  <p:transition spd="med" advTm="4000"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455776"/>
      </p:ext>
    </p:extLst>
  </p:cSld>
  <p:clrMapOvr>
    <a:masterClrMapping/>
  </p:clrMapOvr>
  <p:transition spd="med" advTm="4000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1878" y="247688"/>
            <a:ext cx="3020325" cy="1039927"/>
          </a:xfrm>
        </p:spPr>
        <p:txBody>
          <a:bodyPr anchor="b"/>
          <a:lstStyle>
            <a:lvl1pPr algn="l">
              <a:defRPr sz="215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946" y="247911"/>
            <a:ext cx="5132163" cy="5237993"/>
          </a:xfrm>
        </p:spPr>
        <p:txBody>
          <a:bodyPr/>
          <a:lstStyle>
            <a:lvl1pPr>
              <a:defRPr sz="3429"/>
            </a:lvl1pPr>
            <a:lvl2pPr>
              <a:defRPr sz="2950"/>
            </a:lvl2pPr>
            <a:lvl3pPr>
              <a:defRPr sz="2552"/>
            </a:lvl3pPr>
            <a:lvl4pPr>
              <a:defRPr sz="2153"/>
            </a:lvl4pPr>
            <a:lvl5pPr>
              <a:defRPr sz="2153"/>
            </a:lvl5pPr>
            <a:lvl6pPr>
              <a:defRPr sz="2153"/>
            </a:lvl6pPr>
            <a:lvl7pPr>
              <a:defRPr sz="2153"/>
            </a:lvl7pPr>
            <a:lvl8pPr>
              <a:defRPr sz="2153"/>
            </a:lvl8pPr>
            <a:lvl9pPr>
              <a:defRPr sz="215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1878" y="1284303"/>
            <a:ext cx="3020325" cy="4198065"/>
          </a:xfrm>
        </p:spPr>
        <p:txBody>
          <a:bodyPr/>
          <a:lstStyle>
            <a:lvl1pPr marL="0" indent="0">
              <a:buNone/>
              <a:defRPr sz="1515"/>
            </a:lvl1pPr>
            <a:lvl2pPr marL="482575" indent="0">
              <a:buNone/>
              <a:defRPr sz="1196"/>
            </a:lvl2pPr>
            <a:lvl3pPr marL="965160" indent="0">
              <a:buNone/>
              <a:defRPr sz="1036"/>
            </a:lvl3pPr>
            <a:lvl4pPr marL="1447700" indent="0">
              <a:buNone/>
              <a:defRPr sz="957"/>
            </a:lvl4pPr>
            <a:lvl5pPr marL="1930281" indent="0">
              <a:buNone/>
              <a:defRPr sz="957"/>
            </a:lvl5pPr>
            <a:lvl6pPr marL="2412836" indent="0">
              <a:buNone/>
              <a:defRPr sz="957"/>
            </a:lvl6pPr>
            <a:lvl7pPr marL="2895424" indent="0">
              <a:buNone/>
              <a:defRPr sz="957"/>
            </a:lvl7pPr>
            <a:lvl8pPr marL="3377961" indent="0">
              <a:buNone/>
              <a:defRPr sz="957"/>
            </a:lvl8pPr>
            <a:lvl9pPr marL="3860532" indent="0">
              <a:buNone/>
              <a:defRPr sz="95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728526"/>
      </p:ext>
    </p:extLst>
  </p:cSld>
  <p:clrMapOvr>
    <a:masterClrMapping/>
  </p:clrMapOvr>
  <p:transition spd="med" advTm="4000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83" y="4299609"/>
            <a:ext cx="5508308" cy="507180"/>
          </a:xfrm>
        </p:spPr>
        <p:txBody>
          <a:bodyPr anchor="b"/>
          <a:lstStyle>
            <a:lvl1pPr algn="l">
              <a:defRPr sz="2153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83" y="552598"/>
            <a:ext cx="5508308" cy="3682365"/>
          </a:xfrm>
        </p:spPr>
        <p:txBody>
          <a:bodyPr/>
          <a:lstStyle>
            <a:lvl1pPr marL="0" indent="0">
              <a:buNone/>
              <a:defRPr sz="3429"/>
            </a:lvl1pPr>
            <a:lvl2pPr marL="482575" indent="0">
              <a:buNone/>
              <a:defRPr sz="2950"/>
            </a:lvl2pPr>
            <a:lvl3pPr marL="965160" indent="0">
              <a:buNone/>
              <a:defRPr sz="2552"/>
            </a:lvl3pPr>
            <a:lvl4pPr marL="1447700" indent="0">
              <a:buNone/>
              <a:defRPr sz="2153"/>
            </a:lvl4pPr>
            <a:lvl5pPr marL="1930281" indent="0">
              <a:buNone/>
              <a:defRPr sz="2153"/>
            </a:lvl5pPr>
            <a:lvl6pPr marL="2412836" indent="0">
              <a:buNone/>
              <a:defRPr sz="2153"/>
            </a:lvl6pPr>
            <a:lvl7pPr marL="2895424" indent="0">
              <a:buNone/>
              <a:defRPr sz="2153"/>
            </a:lvl7pPr>
            <a:lvl8pPr marL="3377961" indent="0">
              <a:buNone/>
              <a:defRPr sz="2153"/>
            </a:lvl8pPr>
            <a:lvl9pPr marL="3860532" indent="0">
              <a:buNone/>
              <a:defRPr sz="2153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83" y="4803280"/>
            <a:ext cx="5508308" cy="720277"/>
          </a:xfrm>
        </p:spPr>
        <p:txBody>
          <a:bodyPr/>
          <a:lstStyle>
            <a:lvl1pPr marL="0" indent="0">
              <a:buNone/>
              <a:defRPr sz="1515"/>
            </a:lvl1pPr>
            <a:lvl2pPr marL="482575" indent="0">
              <a:buNone/>
              <a:defRPr sz="1196"/>
            </a:lvl2pPr>
            <a:lvl3pPr marL="965160" indent="0">
              <a:buNone/>
              <a:defRPr sz="1036"/>
            </a:lvl3pPr>
            <a:lvl4pPr marL="1447700" indent="0">
              <a:buNone/>
              <a:defRPr sz="957"/>
            </a:lvl4pPr>
            <a:lvl5pPr marL="1930281" indent="0">
              <a:buNone/>
              <a:defRPr sz="957"/>
            </a:lvl5pPr>
            <a:lvl6pPr marL="2412836" indent="0">
              <a:buNone/>
              <a:defRPr sz="957"/>
            </a:lvl6pPr>
            <a:lvl7pPr marL="2895424" indent="0">
              <a:buNone/>
              <a:defRPr sz="957"/>
            </a:lvl7pPr>
            <a:lvl8pPr marL="3377961" indent="0">
              <a:buNone/>
              <a:defRPr sz="957"/>
            </a:lvl8pPr>
            <a:lvl9pPr marL="3860532" indent="0">
              <a:buNone/>
              <a:defRPr sz="95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122030"/>
      </p:ext>
    </p:extLst>
  </p:cSld>
  <p:clrMapOvr>
    <a:masterClrMapping/>
  </p:clrMapOvr>
  <p:transition spd="med" advTm="4000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637150"/>
      </p:ext>
    </p:extLst>
  </p:cSld>
  <p:clrMapOvr>
    <a:masterClrMapping/>
  </p:clrMapOvr>
  <p:transition spd="med" advTm="4000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6172" y="249336"/>
            <a:ext cx="2065617" cy="5236573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933" y="249336"/>
            <a:ext cx="6043837" cy="523657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749715"/>
      </p:ext>
    </p:extLst>
  </p:cSld>
  <p:clrMapOvr>
    <a:masterClrMapping/>
  </p:clrMapOvr>
  <p:transition spd="med" advTm="4000"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9142" y="1909535"/>
            <a:ext cx="7803437" cy="131553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477790"/>
            <a:ext cx="6426359" cy="15684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7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5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2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7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5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13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0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052795"/>
      </p:ext>
    </p:extLst>
  </p:cSld>
  <p:clrMapOvr>
    <a:masterClrMapping/>
  </p:clrMapOvr>
  <p:transition spd="med" advTm="4000"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326376"/>
      </p:ext>
    </p:extLst>
  </p:cSld>
  <p:clrMapOvr>
    <a:masterClrMapping/>
  </p:clrMapOvr>
  <p:transition spd="med" advTm="4000"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812" y="3946255"/>
            <a:ext cx="7803437" cy="1218931"/>
          </a:xfrm>
        </p:spPr>
        <p:txBody>
          <a:bodyPr anchor="t"/>
          <a:lstStyle>
            <a:lvl1pPr algn="l">
              <a:defRPr sz="429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812" y="2601244"/>
            <a:ext cx="7803437" cy="1342529"/>
          </a:xfrm>
        </p:spPr>
        <p:txBody>
          <a:bodyPr anchor="b"/>
          <a:lstStyle>
            <a:lvl1pPr marL="0" indent="0">
              <a:buNone/>
              <a:defRPr sz="2147">
                <a:solidFill>
                  <a:schemeClr val="tx1">
                    <a:tint val="75000"/>
                  </a:schemeClr>
                </a:solidFill>
              </a:defRPr>
            </a:lvl1pPr>
            <a:lvl2pPr marL="487578" indent="0">
              <a:buNone/>
              <a:defRPr sz="1879">
                <a:solidFill>
                  <a:schemeClr val="tx1">
                    <a:tint val="75000"/>
                  </a:schemeClr>
                </a:solidFill>
              </a:defRPr>
            </a:lvl2pPr>
            <a:lvl3pPr marL="9751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2743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4pPr>
            <a:lvl5pPr marL="1950342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5pPr>
            <a:lvl6pPr marL="2437903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6pPr>
            <a:lvl7pPr marL="2925491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7pPr>
            <a:lvl8pPr marL="3413073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8pPr>
            <a:lvl9pPr marL="3900647" indent="0">
              <a:buNone/>
              <a:defRPr sz="15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625567"/>
      </p:ext>
    </p:extLst>
  </p:cSld>
  <p:clrMapOvr>
    <a:masterClrMapping/>
  </p:clrMapOvr>
  <p:transition spd="med" advTm="4000"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6" y="1432622"/>
            <a:ext cx="4054726" cy="4050318"/>
          </a:xfrm>
        </p:spPr>
        <p:txBody>
          <a:bodyPr/>
          <a:lstStyle>
            <a:lvl1pPr>
              <a:defRPr sz="2952"/>
            </a:lvl1pPr>
            <a:lvl2pPr>
              <a:defRPr sz="2594"/>
            </a:lvl2pPr>
            <a:lvl3pPr>
              <a:defRPr sz="2147"/>
            </a:lvl3pPr>
            <a:lvl4pPr>
              <a:defRPr sz="1879"/>
            </a:lvl4pPr>
            <a:lvl5pPr>
              <a:defRPr sz="1879"/>
            </a:lvl5pPr>
            <a:lvl6pPr>
              <a:defRPr sz="1879"/>
            </a:lvl6pPr>
            <a:lvl7pPr>
              <a:defRPr sz="1879"/>
            </a:lvl7pPr>
            <a:lvl8pPr>
              <a:defRPr sz="1879"/>
            </a:lvl8pPr>
            <a:lvl9pPr>
              <a:defRPr sz="187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944" y="1432622"/>
            <a:ext cx="4054726" cy="4050318"/>
          </a:xfrm>
        </p:spPr>
        <p:txBody>
          <a:bodyPr/>
          <a:lstStyle>
            <a:lvl1pPr>
              <a:defRPr sz="2952"/>
            </a:lvl1pPr>
            <a:lvl2pPr>
              <a:defRPr sz="2594"/>
            </a:lvl2pPr>
            <a:lvl3pPr>
              <a:defRPr sz="2147"/>
            </a:lvl3pPr>
            <a:lvl4pPr>
              <a:defRPr sz="1879"/>
            </a:lvl4pPr>
            <a:lvl5pPr>
              <a:defRPr sz="1879"/>
            </a:lvl5pPr>
            <a:lvl6pPr>
              <a:defRPr sz="1879"/>
            </a:lvl6pPr>
            <a:lvl7pPr>
              <a:defRPr sz="1879"/>
            </a:lvl7pPr>
            <a:lvl8pPr>
              <a:defRPr sz="1879"/>
            </a:lvl8pPr>
            <a:lvl9pPr>
              <a:defRPr sz="187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435762"/>
      </p:ext>
    </p:extLst>
  </p:cSld>
  <p:clrMapOvr>
    <a:masterClrMapping/>
  </p:clrMapOvr>
  <p:transition spd="med" advTm="4000"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628" y="1373796"/>
            <a:ext cx="4056321" cy="572528"/>
          </a:xfrm>
        </p:spPr>
        <p:txBody>
          <a:bodyPr anchor="b"/>
          <a:lstStyle>
            <a:lvl1pPr marL="0" indent="0">
              <a:buNone/>
              <a:defRPr sz="2594" b="1"/>
            </a:lvl1pPr>
            <a:lvl2pPr marL="487578" indent="0">
              <a:buNone/>
              <a:defRPr sz="2147" b="1"/>
            </a:lvl2pPr>
            <a:lvl3pPr marL="975185" indent="0">
              <a:buNone/>
              <a:defRPr sz="1879" b="1"/>
            </a:lvl3pPr>
            <a:lvl4pPr marL="1462743" indent="0">
              <a:buNone/>
              <a:defRPr sz="1700" b="1"/>
            </a:lvl4pPr>
            <a:lvl5pPr marL="1950342" indent="0">
              <a:buNone/>
              <a:defRPr sz="1700" b="1"/>
            </a:lvl5pPr>
            <a:lvl6pPr marL="2437903" indent="0">
              <a:buNone/>
              <a:defRPr sz="1700" b="1"/>
            </a:lvl6pPr>
            <a:lvl7pPr marL="2925491" indent="0">
              <a:buNone/>
              <a:defRPr sz="1700" b="1"/>
            </a:lvl7pPr>
            <a:lvl8pPr marL="3413073" indent="0">
              <a:buNone/>
              <a:defRPr sz="1700" b="1"/>
            </a:lvl8pPr>
            <a:lvl9pPr marL="3900647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628" y="1946316"/>
            <a:ext cx="4056321" cy="3536036"/>
          </a:xfrm>
        </p:spPr>
        <p:txBody>
          <a:bodyPr/>
          <a:lstStyle>
            <a:lvl1pPr>
              <a:defRPr sz="2594"/>
            </a:lvl1pPr>
            <a:lvl2pPr>
              <a:defRPr sz="2147"/>
            </a:lvl2pPr>
            <a:lvl3pPr>
              <a:defRPr sz="1879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4181" y="1373796"/>
            <a:ext cx="4057914" cy="572528"/>
          </a:xfrm>
        </p:spPr>
        <p:txBody>
          <a:bodyPr anchor="b"/>
          <a:lstStyle>
            <a:lvl1pPr marL="0" indent="0">
              <a:buNone/>
              <a:defRPr sz="2594" b="1"/>
            </a:lvl1pPr>
            <a:lvl2pPr marL="487578" indent="0">
              <a:buNone/>
              <a:defRPr sz="2147" b="1"/>
            </a:lvl2pPr>
            <a:lvl3pPr marL="975185" indent="0">
              <a:buNone/>
              <a:defRPr sz="1879" b="1"/>
            </a:lvl3pPr>
            <a:lvl4pPr marL="1462743" indent="0">
              <a:buNone/>
              <a:defRPr sz="1700" b="1"/>
            </a:lvl4pPr>
            <a:lvl5pPr marL="1950342" indent="0">
              <a:buNone/>
              <a:defRPr sz="1700" b="1"/>
            </a:lvl5pPr>
            <a:lvl6pPr marL="2437903" indent="0">
              <a:buNone/>
              <a:defRPr sz="1700" b="1"/>
            </a:lvl6pPr>
            <a:lvl7pPr marL="2925491" indent="0">
              <a:buNone/>
              <a:defRPr sz="1700" b="1"/>
            </a:lvl7pPr>
            <a:lvl8pPr marL="3413073" indent="0">
              <a:buNone/>
              <a:defRPr sz="1700" b="1"/>
            </a:lvl8pPr>
            <a:lvl9pPr marL="3900647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4181" y="1946316"/>
            <a:ext cx="4057914" cy="3536036"/>
          </a:xfrm>
        </p:spPr>
        <p:txBody>
          <a:bodyPr/>
          <a:lstStyle>
            <a:lvl1pPr>
              <a:defRPr sz="2594"/>
            </a:lvl1pPr>
            <a:lvl2pPr>
              <a:defRPr sz="2147"/>
            </a:lvl2pPr>
            <a:lvl3pPr>
              <a:defRPr sz="1879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785193"/>
      </p:ext>
    </p:extLst>
  </p:cSld>
  <p:clrMapOvr>
    <a:masterClrMapping/>
  </p:clrMapOvr>
  <p:transition spd="med" advTm="4000"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854"/>
      </p:ext>
    </p:extLst>
  </p:cSld>
  <p:clrMapOvr>
    <a:masterClrMapping/>
  </p:clrMapOvr>
  <p:transition spd="med" advTm="4000"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254409"/>
      </p:ext>
    </p:extLst>
  </p:cSld>
  <p:clrMapOvr>
    <a:masterClrMapping/>
  </p:clrMapOvr>
  <p:transition spd="med" advTm="4000"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1267" y="247232"/>
            <a:ext cx="3020325" cy="1039927"/>
          </a:xfrm>
        </p:spPr>
        <p:txBody>
          <a:bodyPr anchor="b"/>
          <a:lstStyle>
            <a:lvl1pPr algn="l">
              <a:defRPr sz="214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448" y="246834"/>
            <a:ext cx="5132162" cy="5237994"/>
          </a:xfrm>
        </p:spPr>
        <p:txBody>
          <a:bodyPr/>
          <a:lstStyle>
            <a:lvl1pPr>
              <a:defRPr sz="3399"/>
            </a:lvl1pPr>
            <a:lvl2pPr>
              <a:defRPr sz="2952"/>
            </a:lvl2pPr>
            <a:lvl3pPr>
              <a:defRPr sz="2594"/>
            </a:lvl3pPr>
            <a:lvl4pPr>
              <a:defRPr sz="2147"/>
            </a:lvl4pPr>
            <a:lvl5pPr>
              <a:defRPr sz="2147"/>
            </a:lvl5pPr>
            <a:lvl6pPr>
              <a:defRPr sz="2147"/>
            </a:lvl6pPr>
            <a:lvl7pPr>
              <a:defRPr sz="2147"/>
            </a:lvl7pPr>
            <a:lvl8pPr>
              <a:defRPr sz="2147"/>
            </a:lvl8pPr>
            <a:lvl9pPr>
              <a:defRPr sz="214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1267" y="1284281"/>
            <a:ext cx="3020325" cy="4198067"/>
          </a:xfrm>
        </p:spPr>
        <p:txBody>
          <a:bodyPr/>
          <a:lstStyle>
            <a:lvl1pPr marL="0" indent="0">
              <a:buNone/>
              <a:defRPr sz="1521"/>
            </a:lvl1pPr>
            <a:lvl2pPr marL="487578" indent="0">
              <a:buNone/>
              <a:defRPr sz="1342"/>
            </a:lvl2pPr>
            <a:lvl3pPr marL="975185" indent="0">
              <a:buNone/>
              <a:defRPr sz="1074"/>
            </a:lvl3pPr>
            <a:lvl4pPr marL="1462743" indent="0">
              <a:buNone/>
              <a:defRPr sz="984"/>
            </a:lvl4pPr>
            <a:lvl5pPr marL="1950342" indent="0">
              <a:buNone/>
              <a:defRPr sz="984"/>
            </a:lvl5pPr>
            <a:lvl6pPr marL="2437903" indent="0">
              <a:buNone/>
              <a:defRPr sz="984"/>
            </a:lvl6pPr>
            <a:lvl7pPr marL="2925491" indent="0">
              <a:buNone/>
              <a:defRPr sz="984"/>
            </a:lvl7pPr>
            <a:lvl8pPr marL="3413073" indent="0">
              <a:buNone/>
              <a:defRPr sz="984"/>
            </a:lvl8pPr>
            <a:lvl9pPr marL="3900647" indent="0">
              <a:buNone/>
              <a:defRPr sz="98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033837"/>
      </p:ext>
    </p:extLst>
  </p:cSld>
  <p:clrMapOvr>
    <a:masterClrMapping/>
  </p:clrMapOvr>
  <p:transition spd="med" advTm="4000"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77" y="4298578"/>
            <a:ext cx="5508308" cy="507178"/>
          </a:xfrm>
        </p:spPr>
        <p:txBody>
          <a:bodyPr anchor="b"/>
          <a:lstStyle>
            <a:lvl1pPr algn="l">
              <a:defRPr sz="214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77" y="551436"/>
            <a:ext cx="5508308" cy="3682365"/>
          </a:xfrm>
        </p:spPr>
        <p:txBody>
          <a:bodyPr/>
          <a:lstStyle>
            <a:lvl1pPr marL="0" indent="0">
              <a:buNone/>
              <a:defRPr sz="3399"/>
            </a:lvl1pPr>
            <a:lvl2pPr marL="487578" indent="0">
              <a:buNone/>
              <a:defRPr sz="2952"/>
            </a:lvl2pPr>
            <a:lvl3pPr marL="975185" indent="0">
              <a:buNone/>
              <a:defRPr sz="2594"/>
            </a:lvl3pPr>
            <a:lvl4pPr marL="1462743" indent="0">
              <a:buNone/>
              <a:defRPr sz="2147"/>
            </a:lvl4pPr>
            <a:lvl5pPr marL="1950342" indent="0">
              <a:buNone/>
              <a:defRPr sz="2147"/>
            </a:lvl5pPr>
            <a:lvl6pPr marL="2437903" indent="0">
              <a:buNone/>
              <a:defRPr sz="2147"/>
            </a:lvl6pPr>
            <a:lvl7pPr marL="2925491" indent="0">
              <a:buNone/>
              <a:defRPr sz="2147"/>
            </a:lvl7pPr>
            <a:lvl8pPr marL="3413073" indent="0">
              <a:buNone/>
              <a:defRPr sz="2147"/>
            </a:lvl8pPr>
            <a:lvl9pPr marL="3900647" indent="0">
              <a:buNone/>
              <a:defRPr sz="214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77" y="4803278"/>
            <a:ext cx="5508308" cy="720276"/>
          </a:xfrm>
        </p:spPr>
        <p:txBody>
          <a:bodyPr/>
          <a:lstStyle>
            <a:lvl1pPr marL="0" indent="0">
              <a:buNone/>
              <a:defRPr sz="1521"/>
            </a:lvl1pPr>
            <a:lvl2pPr marL="487578" indent="0">
              <a:buNone/>
              <a:defRPr sz="1342"/>
            </a:lvl2pPr>
            <a:lvl3pPr marL="975185" indent="0">
              <a:buNone/>
              <a:defRPr sz="1074"/>
            </a:lvl3pPr>
            <a:lvl4pPr marL="1462743" indent="0">
              <a:buNone/>
              <a:defRPr sz="984"/>
            </a:lvl4pPr>
            <a:lvl5pPr marL="1950342" indent="0">
              <a:buNone/>
              <a:defRPr sz="984"/>
            </a:lvl5pPr>
            <a:lvl6pPr marL="2437903" indent="0">
              <a:buNone/>
              <a:defRPr sz="984"/>
            </a:lvl6pPr>
            <a:lvl7pPr marL="2925491" indent="0">
              <a:buNone/>
              <a:defRPr sz="984"/>
            </a:lvl7pPr>
            <a:lvl8pPr marL="3413073" indent="0">
              <a:buNone/>
              <a:defRPr sz="984"/>
            </a:lvl8pPr>
            <a:lvl9pPr marL="3900647" indent="0">
              <a:buNone/>
              <a:defRPr sz="98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48033"/>
      </p:ext>
    </p:extLst>
  </p:cSld>
  <p:clrMapOvr>
    <a:masterClrMapping/>
  </p:clrMapOvr>
  <p:transition spd="med" advTm="4000">
    <p:rand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910140"/>
      </p:ext>
    </p:extLst>
  </p:cSld>
  <p:clrMapOvr>
    <a:masterClrMapping/>
  </p:clrMapOvr>
  <p:transition spd="med" advTm="4000">
    <p:rand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6228" y="248263"/>
            <a:ext cx="2065617" cy="5236572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930" y="248263"/>
            <a:ext cx="6043837" cy="523657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867487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7973042-C7EF-D5B1-F2D9-C55FE36E7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61" y="326754"/>
            <a:ext cx="7918192" cy="1186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F259FB7-CDAE-B148-7094-87D55CDD24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1161" y="1633765"/>
            <a:ext cx="7918192" cy="3894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8EA867-0BCE-BBF1-2CF8-2F3E5278FE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1160" y="5688346"/>
            <a:ext cx="2065615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9CAD5BE-8B3B-4D2C-8C3C-67AA0E400DB4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4B1179-63D8-EAF7-0575-044506AFB4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41045" y="5688346"/>
            <a:ext cx="3098423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E11370-73CC-1846-65C3-11C55314E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83738" y="5688346"/>
            <a:ext cx="2065615" cy="3267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F3C733-0286-4DFD-B1AD-83BA037D7A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57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13722" rtl="0" eaLnBrk="1" latinLnBrk="0" hangingPunct="1">
        <a:lnSpc>
          <a:spcPct val="90000"/>
        </a:lnSpc>
        <a:spcBef>
          <a:spcPct val="0"/>
        </a:spcBef>
        <a:buNone/>
        <a:defRPr sz="295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3431" indent="-153431" algn="l" defTabSz="613722" rtl="0" eaLnBrk="1" latinLnBrk="0" hangingPunct="1">
        <a:lnSpc>
          <a:spcPct val="90000"/>
        </a:lnSpc>
        <a:spcBef>
          <a:spcPts val="671"/>
        </a:spcBef>
        <a:buFont typeface="Arial" panose="020B0604020202020204" pitchFamily="34" charset="0"/>
        <a:buChar char="•"/>
        <a:defRPr sz="1879" kern="1200">
          <a:solidFill>
            <a:schemeClr val="tx1"/>
          </a:solidFill>
          <a:latin typeface="+mn-lt"/>
          <a:ea typeface="+mn-ea"/>
          <a:cs typeface="+mn-cs"/>
        </a:defRPr>
      </a:lvl1pPr>
      <a:lvl2pPr marL="460292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611" kern="1200">
          <a:solidFill>
            <a:schemeClr val="tx1"/>
          </a:solidFill>
          <a:latin typeface="+mn-lt"/>
          <a:ea typeface="+mn-ea"/>
          <a:cs typeface="+mn-cs"/>
        </a:defRPr>
      </a:lvl2pPr>
      <a:lvl3pPr marL="767153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342" kern="1200">
          <a:solidFill>
            <a:schemeClr val="tx1"/>
          </a:solidFill>
          <a:latin typeface="+mn-lt"/>
          <a:ea typeface="+mn-ea"/>
          <a:cs typeface="+mn-cs"/>
        </a:defRPr>
      </a:lvl3pPr>
      <a:lvl4pPr marL="1074014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4pPr>
      <a:lvl5pPr marL="1380875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5pPr>
      <a:lvl6pPr marL="1687737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6pPr>
      <a:lvl7pPr marL="1994598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7pPr>
      <a:lvl8pPr marL="2301459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8pPr>
      <a:lvl9pPr marL="2608320" indent="-153431" algn="l" defTabSz="613722" rtl="0" eaLnBrk="1" latinLnBrk="0" hangingPunct="1">
        <a:lnSpc>
          <a:spcPct val="90000"/>
        </a:lnSpc>
        <a:spcBef>
          <a:spcPts val="336"/>
        </a:spcBef>
        <a:buFont typeface="Arial" panose="020B0604020202020204" pitchFamily="34" charset="0"/>
        <a:buChar char="•"/>
        <a:defRPr sz="12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1pPr>
      <a:lvl2pPr marL="306861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2pPr>
      <a:lvl3pPr marL="613722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3pPr>
      <a:lvl4pPr marL="920584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4pPr>
      <a:lvl5pPr marL="1227445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5pPr>
      <a:lvl6pPr marL="1534306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6pPr>
      <a:lvl7pPr marL="1841167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7pPr>
      <a:lvl8pPr marL="2148028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8pPr>
      <a:lvl9pPr marL="2454890" algn="l" defTabSz="613722" rtl="0" eaLnBrk="1" latinLnBrk="0" hangingPunct="1">
        <a:defRPr sz="120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26" y="245871"/>
            <a:ext cx="8262462" cy="102288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26" y="1432124"/>
            <a:ext cx="8262462" cy="4050318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5" y="5688354"/>
            <a:ext cx="2142120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7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032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550325"/>
              <a:t>23/01/2026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6766" y="5688354"/>
            <a:ext cx="2907162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7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032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79458" y="5688354"/>
            <a:ext cx="2142120" cy="326753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75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55032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55032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813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550325" rtl="0" eaLnBrk="1" latinLnBrk="0" hangingPunct="1">
        <a:spcBef>
          <a:spcPct val="0"/>
        </a:spcBef>
        <a:buNone/>
        <a:defRPr sz="26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6372" indent="-206372" algn="l" defTabSz="550325" rtl="0" eaLnBrk="1" latinLnBrk="0" hangingPunct="1">
        <a:spcBef>
          <a:spcPct val="20000"/>
        </a:spcBef>
        <a:buFont typeface="Arial" pitchFamily="34" charset="0"/>
        <a:buChar char="•"/>
        <a:defRPr sz="1919" kern="1200">
          <a:solidFill>
            <a:schemeClr val="tx1"/>
          </a:solidFill>
          <a:latin typeface="+mn-lt"/>
          <a:ea typeface="+mn-ea"/>
          <a:cs typeface="+mn-cs"/>
        </a:defRPr>
      </a:lvl1pPr>
      <a:lvl2pPr marL="447139" indent="-171977" algn="l" defTabSz="550325" rtl="0" eaLnBrk="1" latinLnBrk="0" hangingPunct="1">
        <a:spcBef>
          <a:spcPct val="20000"/>
        </a:spcBef>
        <a:buFont typeface="Arial" pitchFamily="34" charset="0"/>
        <a:buChar char="–"/>
        <a:defRPr sz="1665" kern="1200">
          <a:solidFill>
            <a:schemeClr val="tx1"/>
          </a:solidFill>
          <a:latin typeface="+mn-lt"/>
          <a:ea typeface="+mn-ea"/>
          <a:cs typeface="+mn-cs"/>
        </a:defRPr>
      </a:lvl2pPr>
      <a:lvl3pPr marL="687907" indent="-137582" algn="l" defTabSz="550325" rtl="0" eaLnBrk="1" latinLnBrk="0" hangingPunct="1">
        <a:spcBef>
          <a:spcPct val="20000"/>
        </a:spcBef>
        <a:buFont typeface="Arial" pitchFamily="34" charset="0"/>
        <a:buChar char="•"/>
        <a:defRPr sz="1464" kern="1200">
          <a:solidFill>
            <a:schemeClr val="tx1"/>
          </a:solidFill>
          <a:latin typeface="+mn-lt"/>
          <a:ea typeface="+mn-ea"/>
          <a:cs typeface="+mn-cs"/>
        </a:defRPr>
      </a:lvl3pPr>
      <a:lvl4pPr marL="963069" indent="-137582" algn="l" defTabSz="550325" rtl="0" eaLnBrk="1" latinLnBrk="0" hangingPunct="1">
        <a:spcBef>
          <a:spcPct val="20000"/>
        </a:spcBef>
        <a:buFont typeface="Arial" pitchFamily="34" charset="0"/>
        <a:buChar char="–"/>
        <a:defRPr sz="1212" kern="1200">
          <a:solidFill>
            <a:schemeClr val="tx1"/>
          </a:solidFill>
          <a:latin typeface="+mn-lt"/>
          <a:ea typeface="+mn-ea"/>
          <a:cs typeface="+mn-cs"/>
        </a:defRPr>
      </a:lvl4pPr>
      <a:lvl5pPr marL="1238232" indent="-137582" algn="l" defTabSz="550325" rtl="0" eaLnBrk="1" latinLnBrk="0" hangingPunct="1">
        <a:spcBef>
          <a:spcPct val="20000"/>
        </a:spcBef>
        <a:buFont typeface="Arial" pitchFamily="34" charset="0"/>
        <a:buChar char="»"/>
        <a:defRPr sz="1212" kern="1200">
          <a:solidFill>
            <a:schemeClr val="tx1"/>
          </a:solidFill>
          <a:latin typeface="+mn-lt"/>
          <a:ea typeface="+mn-ea"/>
          <a:cs typeface="+mn-cs"/>
        </a:defRPr>
      </a:lvl5pPr>
      <a:lvl6pPr marL="1513395" indent="-137582" algn="l" defTabSz="550325" rtl="0" eaLnBrk="1" latinLnBrk="0" hangingPunct="1">
        <a:spcBef>
          <a:spcPct val="20000"/>
        </a:spcBef>
        <a:buFont typeface="Arial" pitchFamily="34" charset="0"/>
        <a:buChar char="•"/>
        <a:defRPr sz="1212" kern="1200">
          <a:solidFill>
            <a:schemeClr val="tx1"/>
          </a:solidFill>
          <a:latin typeface="+mn-lt"/>
          <a:ea typeface="+mn-ea"/>
          <a:cs typeface="+mn-cs"/>
        </a:defRPr>
      </a:lvl6pPr>
      <a:lvl7pPr marL="1788557" indent="-137582" algn="l" defTabSz="550325" rtl="0" eaLnBrk="1" latinLnBrk="0" hangingPunct="1">
        <a:spcBef>
          <a:spcPct val="20000"/>
        </a:spcBef>
        <a:buFont typeface="Arial" pitchFamily="34" charset="0"/>
        <a:buChar char="•"/>
        <a:defRPr sz="1212" kern="1200">
          <a:solidFill>
            <a:schemeClr val="tx1"/>
          </a:solidFill>
          <a:latin typeface="+mn-lt"/>
          <a:ea typeface="+mn-ea"/>
          <a:cs typeface="+mn-cs"/>
        </a:defRPr>
      </a:lvl7pPr>
      <a:lvl8pPr marL="2063720" indent="-137582" algn="l" defTabSz="550325" rtl="0" eaLnBrk="1" latinLnBrk="0" hangingPunct="1">
        <a:spcBef>
          <a:spcPct val="20000"/>
        </a:spcBef>
        <a:buFont typeface="Arial" pitchFamily="34" charset="0"/>
        <a:buChar char="•"/>
        <a:defRPr sz="1212" kern="1200">
          <a:solidFill>
            <a:schemeClr val="tx1"/>
          </a:solidFill>
          <a:latin typeface="+mn-lt"/>
          <a:ea typeface="+mn-ea"/>
          <a:cs typeface="+mn-cs"/>
        </a:defRPr>
      </a:lvl8pPr>
      <a:lvl9pPr marL="2338882" indent="-137582" algn="l" defTabSz="550325" rtl="0" eaLnBrk="1" latinLnBrk="0" hangingPunct="1">
        <a:spcBef>
          <a:spcPct val="20000"/>
        </a:spcBef>
        <a:buFont typeface="Arial" pitchFamily="34" charset="0"/>
        <a:buChar char="•"/>
        <a:defRPr sz="12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1pPr>
      <a:lvl2pPr marL="275163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2pPr>
      <a:lvl3pPr marL="550325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3pPr>
      <a:lvl4pPr marL="825488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4pPr>
      <a:lvl5pPr marL="1100651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5pPr>
      <a:lvl6pPr marL="1375813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6pPr>
      <a:lvl7pPr marL="1650975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7pPr>
      <a:lvl8pPr marL="1926138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8pPr>
      <a:lvl9pPr marL="2201300" algn="l" defTabSz="550325" rtl="0" eaLnBrk="1" latinLnBrk="0" hangingPunct="1">
        <a:defRPr sz="10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34" y="248778"/>
            <a:ext cx="8262462" cy="1022880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34" y="1432623"/>
            <a:ext cx="8262462" cy="4050318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0171" y="5690829"/>
            <a:ext cx="2142120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869278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7885" y="5690829"/>
            <a:ext cx="2907162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869278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81549" y="5690829"/>
            <a:ext cx="2142120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869278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9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869278" rtl="0" eaLnBrk="1" latinLnBrk="0" hangingPunct="1">
        <a:spcBef>
          <a:spcPct val="0"/>
        </a:spcBef>
        <a:buNone/>
        <a:defRPr sz="42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5978" indent="-325978" algn="l" defTabSz="869278" rtl="0" eaLnBrk="1" latinLnBrk="0" hangingPunct="1">
        <a:spcBef>
          <a:spcPct val="20000"/>
        </a:spcBef>
        <a:buFont typeface="Arial" pitchFamily="34" charset="0"/>
        <a:buChar char="•"/>
        <a:defRPr sz="3030" kern="1200">
          <a:solidFill>
            <a:schemeClr val="tx1"/>
          </a:solidFill>
          <a:latin typeface="+mn-lt"/>
          <a:ea typeface="+mn-ea"/>
          <a:cs typeface="+mn-cs"/>
        </a:defRPr>
      </a:lvl1pPr>
      <a:lvl2pPr marL="706266" indent="-271644" algn="l" defTabSz="869278" rtl="0" eaLnBrk="1" latinLnBrk="0" hangingPunct="1">
        <a:spcBef>
          <a:spcPct val="20000"/>
        </a:spcBef>
        <a:buFont typeface="Arial" pitchFamily="34" charset="0"/>
        <a:buChar char="–"/>
        <a:defRPr sz="2632" kern="1200">
          <a:solidFill>
            <a:schemeClr val="tx1"/>
          </a:solidFill>
          <a:latin typeface="+mn-lt"/>
          <a:ea typeface="+mn-ea"/>
          <a:cs typeface="+mn-cs"/>
        </a:defRPr>
      </a:lvl2pPr>
      <a:lvl3pPr marL="1086577" indent="-217326" algn="l" defTabSz="869278" rtl="0" eaLnBrk="1" latinLnBrk="0" hangingPunct="1">
        <a:spcBef>
          <a:spcPct val="20000"/>
        </a:spcBef>
        <a:buFont typeface="Arial" pitchFamily="34" charset="0"/>
        <a:buChar char="•"/>
        <a:defRPr sz="2312" kern="1200">
          <a:solidFill>
            <a:schemeClr val="tx1"/>
          </a:solidFill>
          <a:latin typeface="+mn-lt"/>
          <a:ea typeface="+mn-ea"/>
          <a:cs typeface="+mn-cs"/>
        </a:defRPr>
      </a:lvl3pPr>
      <a:lvl4pPr marL="1521206" indent="-217326" algn="l" defTabSz="869278" rtl="0" eaLnBrk="1" latinLnBrk="0" hangingPunct="1">
        <a:spcBef>
          <a:spcPct val="20000"/>
        </a:spcBef>
        <a:buFont typeface="Arial" pitchFamily="34" charset="0"/>
        <a:buChar char="–"/>
        <a:defRPr sz="1914" kern="1200">
          <a:solidFill>
            <a:schemeClr val="tx1"/>
          </a:solidFill>
          <a:latin typeface="+mn-lt"/>
          <a:ea typeface="+mn-ea"/>
          <a:cs typeface="+mn-cs"/>
        </a:defRPr>
      </a:lvl4pPr>
      <a:lvl5pPr marL="1955838" indent="-217326" algn="l" defTabSz="869278" rtl="0" eaLnBrk="1" latinLnBrk="0" hangingPunct="1">
        <a:spcBef>
          <a:spcPct val="20000"/>
        </a:spcBef>
        <a:buFont typeface="Arial" pitchFamily="34" charset="0"/>
        <a:buChar char="»"/>
        <a:defRPr sz="1914" kern="1200">
          <a:solidFill>
            <a:schemeClr val="tx1"/>
          </a:solidFill>
          <a:latin typeface="+mn-lt"/>
          <a:ea typeface="+mn-ea"/>
          <a:cs typeface="+mn-cs"/>
        </a:defRPr>
      </a:lvl5pPr>
      <a:lvl6pPr marL="2390451" indent="-217326" algn="l" defTabSz="869278" rtl="0" eaLnBrk="1" latinLnBrk="0" hangingPunct="1">
        <a:spcBef>
          <a:spcPct val="20000"/>
        </a:spcBef>
        <a:buFont typeface="Arial" pitchFamily="34" charset="0"/>
        <a:buChar char="•"/>
        <a:defRPr sz="1914" kern="1200">
          <a:solidFill>
            <a:schemeClr val="tx1"/>
          </a:solidFill>
          <a:latin typeface="+mn-lt"/>
          <a:ea typeface="+mn-ea"/>
          <a:cs typeface="+mn-cs"/>
        </a:defRPr>
      </a:lvl6pPr>
      <a:lvl7pPr marL="2825091" indent="-217326" algn="l" defTabSz="869278" rtl="0" eaLnBrk="1" latinLnBrk="0" hangingPunct="1">
        <a:spcBef>
          <a:spcPct val="20000"/>
        </a:spcBef>
        <a:buFont typeface="Arial" pitchFamily="34" charset="0"/>
        <a:buChar char="•"/>
        <a:defRPr sz="1914" kern="1200">
          <a:solidFill>
            <a:schemeClr val="tx1"/>
          </a:solidFill>
          <a:latin typeface="+mn-lt"/>
          <a:ea typeface="+mn-ea"/>
          <a:cs typeface="+mn-cs"/>
        </a:defRPr>
      </a:lvl7pPr>
      <a:lvl8pPr marL="3259731" indent="-217326" algn="l" defTabSz="869278" rtl="0" eaLnBrk="1" latinLnBrk="0" hangingPunct="1">
        <a:spcBef>
          <a:spcPct val="20000"/>
        </a:spcBef>
        <a:buFont typeface="Arial" pitchFamily="34" charset="0"/>
        <a:buChar char="•"/>
        <a:defRPr sz="1914" kern="1200">
          <a:solidFill>
            <a:schemeClr val="tx1"/>
          </a:solidFill>
          <a:latin typeface="+mn-lt"/>
          <a:ea typeface="+mn-ea"/>
          <a:cs typeface="+mn-cs"/>
        </a:defRPr>
      </a:lvl8pPr>
      <a:lvl9pPr marL="3694369" indent="-217326" algn="l" defTabSz="869278" rtl="0" eaLnBrk="1" latinLnBrk="0" hangingPunct="1">
        <a:spcBef>
          <a:spcPct val="20000"/>
        </a:spcBef>
        <a:buFont typeface="Arial" pitchFamily="34" charset="0"/>
        <a:buChar char="•"/>
        <a:defRPr sz="191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1pPr>
      <a:lvl2pPr marL="434626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2pPr>
      <a:lvl3pPr marL="869278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3pPr>
      <a:lvl4pPr marL="1303888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4pPr>
      <a:lvl5pPr marL="1738532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5pPr>
      <a:lvl6pPr marL="2173144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6pPr>
      <a:lvl7pPr marL="2607779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7pPr>
      <a:lvl8pPr marL="3042409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8pPr>
      <a:lvl9pPr marL="3477032" algn="l" defTabSz="869278" rtl="0" eaLnBrk="1" latinLnBrk="0" hangingPunct="1">
        <a:defRPr sz="167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193" y="245800"/>
            <a:ext cx="8262464" cy="1022878"/>
          </a:xfrm>
          <a:prstGeom prst="rect">
            <a:avLst/>
          </a:prstGeom>
        </p:spPr>
        <p:txBody>
          <a:bodyPr vert="horz" lIns="120265" tIns="60135" rIns="120265" bIns="6013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193" y="1432701"/>
            <a:ext cx="8262464" cy="4050318"/>
          </a:xfrm>
          <a:prstGeom prst="rect">
            <a:avLst/>
          </a:prstGeom>
        </p:spPr>
        <p:txBody>
          <a:bodyPr vert="horz" lIns="120265" tIns="60135" rIns="120265" bIns="6013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0634" y="5691911"/>
            <a:ext cx="2142120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l" defTabSz="965160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8507" y="5691911"/>
            <a:ext cx="2907162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ctr" defTabSz="965160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82014" y="5691911"/>
            <a:ext cx="2142120" cy="326753"/>
          </a:xfrm>
          <a:prstGeom prst="rect">
            <a:avLst/>
          </a:prstGeom>
        </p:spPr>
        <p:txBody>
          <a:bodyPr vert="horz" lIns="120265" tIns="60135" rIns="120265" bIns="60135" rtlCol="0" anchor="ctr"/>
          <a:lstStyle>
            <a:lvl1pPr algn="r" defTabSz="965160">
              <a:defRPr sz="11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19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965160" rtl="0" eaLnBrk="1" latinLnBrk="0" hangingPunct="1">
        <a:spcBef>
          <a:spcPct val="0"/>
        </a:spcBef>
        <a:buNone/>
        <a:defRPr sz="462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1935" indent="-361935" algn="l" defTabSz="965160" rtl="0" eaLnBrk="1" latinLnBrk="0" hangingPunct="1">
        <a:spcBef>
          <a:spcPct val="20000"/>
        </a:spcBef>
        <a:buFont typeface="Arial" pitchFamily="34" charset="0"/>
        <a:buChar char="•"/>
        <a:defRPr sz="3429" kern="1200">
          <a:solidFill>
            <a:schemeClr val="tx1"/>
          </a:solidFill>
          <a:latin typeface="+mn-lt"/>
          <a:ea typeface="+mn-ea"/>
          <a:cs typeface="+mn-cs"/>
        </a:defRPr>
      </a:lvl1pPr>
      <a:lvl2pPr marL="784158" indent="-301606" algn="l" defTabSz="965160" rtl="0" eaLnBrk="1" latinLnBrk="0" hangingPunct="1">
        <a:spcBef>
          <a:spcPct val="20000"/>
        </a:spcBef>
        <a:buFont typeface="Arial" pitchFamily="34" charset="0"/>
        <a:buChar char="–"/>
        <a:defRPr sz="2950" kern="1200">
          <a:solidFill>
            <a:schemeClr val="tx1"/>
          </a:solidFill>
          <a:latin typeface="+mn-lt"/>
          <a:ea typeface="+mn-ea"/>
          <a:cs typeface="+mn-cs"/>
        </a:defRPr>
      </a:lvl2pPr>
      <a:lvl3pPr marL="1206422" indent="-241298" algn="l" defTabSz="965160" rtl="0" eaLnBrk="1" latinLnBrk="0" hangingPunct="1">
        <a:spcBef>
          <a:spcPct val="20000"/>
        </a:spcBef>
        <a:buFont typeface="Arial" pitchFamily="34" charset="0"/>
        <a:buChar char="•"/>
        <a:defRPr sz="2552" kern="1200">
          <a:solidFill>
            <a:schemeClr val="tx1"/>
          </a:solidFill>
          <a:latin typeface="+mn-lt"/>
          <a:ea typeface="+mn-ea"/>
          <a:cs typeface="+mn-cs"/>
        </a:defRPr>
      </a:lvl3pPr>
      <a:lvl4pPr marL="1688985" indent="-241298" algn="l" defTabSz="965160" rtl="0" eaLnBrk="1" latinLnBrk="0" hangingPunct="1">
        <a:spcBef>
          <a:spcPct val="20000"/>
        </a:spcBef>
        <a:buFont typeface="Arial" pitchFamily="34" charset="0"/>
        <a:buChar char="–"/>
        <a:defRPr sz="2153" kern="1200">
          <a:solidFill>
            <a:schemeClr val="tx1"/>
          </a:solidFill>
          <a:latin typeface="+mn-lt"/>
          <a:ea typeface="+mn-ea"/>
          <a:cs typeface="+mn-cs"/>
        </a:defRPr>
      </a:lvl4pPr>
      <a:lvl5pPr marL="2171550" indent="-241298" algn="l" defTabSz="965160" rtl="0" eaLnBrk="1" latinLnBrk="0" hangingPunct="1">
        <a:spcBef>
          <a:spcPct val="20000"/>
        </a:spcBef>
        <a:buFont typeface="Arial" pitchFamily="34" charset="0"/>
        <a:buChar char="»"/>
        <a:defRPr sz="2153" kern="1200">
          <a:solidFill>
            <a:schemeClr val="tx1"/>
          </a:solidFill>
          <a:latin typeface="+mn-lt"/>
          <a:ea typeface="+mn-ea"/>
          <a:cs typeface="+mn-cs"/>
        </a:defRPr>
      </a:lvl5pPr>
      <a:lvl6pPr marL="2654085" indent="-241298" algn="l" defTabSz="965160" rtl="0" eaLnBrk="1" latinLnBrk="0" hangingPunct="1">
        <a:spcBef>
          <a:spcPct val="20000"/>
        </a:spcBef>
        <a:buFont typeface="Arial" pitchFamily="34" charset="0"/>
        <a:buChar char="•"/>
        <a:defRPr sz="2153" kern="1200">
          <a:solidFill>
            <a:schemeClr val="tx1"/>
          </a:solidFill>
          <a:latin typeface="+mn-lt"/>
          <a:ea typeface="+mn-ea"/>
          <a:cs typeface="+mn-cs"/>
        </a:defRPr>
      </a:lvl6pPr>
      <a:lvl7pPr marL="3136692" indent="-241298" algn="l" defTabSz="965160" rtl="0" eaLnBrk="1" latinLnBrk="0" hangingPunct="1">
        <a:spcBef>
          <a:spcPct val="20000"/>
        </a:spcBef>
        <a:buFont typeface="Arial" pitchFamily="34" charset="0"/>
        <a:buChar char="•"/>
        <a:defRPr sz="2153" kern="1200">
          <a:solidFill>
            <a:schemeClr val="tx1"/>
          </a:solidFill>
          <a:latin typeface="+mn-lt"/>
          <a:ea typeface="+mn-ea"/>
          <a:cs typeface="+mn-cs"/>
        </a:defRPr>
      </a:lvl7pPr>
      <a:lvl8pPr marL="3619253" indent="-241298" algn="l" defTabSz="965160" rtl="0" eaLnBrk="1" latinLnBrk="0" hangingPunct="1">
        <a:spcBef>
          <a:spcPct val="20000"/>
        </a:spcBef>
        <a:buFont typeface="Arial" pitchFamily="34" charset="0"/>
        <a:buChar char="•"/>
        <a:defRPr sz="2153" kern="1200">
          <a:solidFill>
            <a:schemeClr val="tx1"/>
          </a:solidFill>
          <a:latin typeface="+mn-lt"/>
          <a:ea typeface="+mn-ea"/>
          <a:cs typeface="+mn-cs"/>
        </a:defRPr>
      </a:lvl8pPr>
      <a:lvl9pPr marL="4101838" indent="-241298" algn="l" defTabSz="965160" rtl="0" eaLnBrk="1" latinLnBrk="0" hangingPunct="1">
        <a:spcBef>
          <a:spcPct val="20000"/>
        </a:spcBef>
        <a:buFont typeface="Arial" pitchFamily="34" charset="0"/>
        <a:buChar char="•"/>
        <a:defRPr sz="21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1pPr>
      <a:lvl2pPr marL="482575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2pPr>
      <a:lvl3pPr marL="965160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3pPr>
      <a:lvl4pPr marL="1447700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4pPr>
      <a:lvl5pPr marL="1930281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5pPr>
      <a:lvl6pPr marL="2412836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6pPr>
      <a:lvl7pPr marL="2895424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7pPr>
      <a:lvl8pPr marL="3377961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8pPr>
      <a:lvl9pPr marL="3860532" algn="l" defTabSz="965160" rtl="0" eaLnBrk="1" latinLnBrk="0" hangingPunct="1">
        <a:defRPr sz="19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34" y="248778"/>
            <a:ext cx="8262462" cy="1022880"/>
          </a:xfrm>
          <a:prstGeom prst="rect">
            <a:avLst/>
          </a:prstGeom>
        </p:spPr>
        <p:txBody>
          <a:bodyPr vert="horz" lIns="108527" tIns="54264" rIns="108527" bIns="5426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34" y="1432622"/>
            <a:ext cx="8262462" cy="4050318"/>
          </a:xfrm>
          <a:prstGeom prst="rect">
            <a:avLst/>
          </a:prstGeom>
        </p:spPr>
        <p:txBody>
          <a:bodyPr vert="horz" lIns="108527" tIns="54264" rIns="108527" bIns="5426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0171" y="5690829"/>
            <a:ext cx="2142119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l" defTabSz="975185">
              <a:defRPr sz="13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7885" y="5690829"/>
            <a:ext cx="2907163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ctr" defTabSz="975185">
              <a:defRPr sz="13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81550" y="5690829"/>
            <a:ext cx="2142119" cy="326753"/>
          </a:xfrm>
          <a:prstGeom prst="rect">
            <a:avLst/>
          </a:prstGeom>
        </p:spPr>
        <p:txBody>
          <a:bodyPr vert="horz" lIns="108527" tIns="54264" rIns="108527" bIns="54264" rtlCol="0" anchor="ctr"/>
          <a:lstStyle>
            <a:lvl1pPr algn="r" defTabSz="975185">
              <a:defRPr sz="134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972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75185" rtl="0" eaLnBrk="1" latinLnBrk="0" hangingPunct="1">
        <a:spcBef>
          <a:spcPct val="0"/>
        </a:spcBef>
        <a:buNone/>
        <a:defRPr sz="4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693" indent="-365693" algn="l" defTabSz="975185" rtl="0" eaLnBrk="1" latinLnBrk="0" hangingPunct="1">
        <a:spcBef>
          <a:spcPct val="20000"/>
        </a:spcBef>
        <a:buFont typeface="Arial" pitchFamily="34" charset="0"/>
        <a:buChar char="•"/>
        <a:defRPr sz="3399" kern="1200">
          <a:solidFill>
            <a:schemeClr val="tx1"/>
          </a:solidFill>
          <a:latin typeface="+mn-lt"/>
          <a:ea typeface="+mn-ea"/>
          <a:cs typeface="+mn-cs"/>
        </a:defRPr>
      </a:lvl1pPr>
      <a:lvl2pPr marL="792311" indent="-304739" algn="l" defTabSz="975185" rtl="0" eaLnBrk="1" latinLnBrk="0" hangingPunct="1">
        <a:spcBef>
          <a:spcPct val="20000"/>
        </a:spcBef>
        <a:buFont typeface="Arial" pitchFamily="34" charset="0"/>
        <a:buChar char="–"/>
        <a:defRPr sz="2952" kern="1200">
          <a:solidFill>
            <a:schemeClr val="tx1"/>
          </a:solidFill>
          <a:latin typeface="+mn-lt"/>
          <a:ea typeface="+mn-ea"/>
          <a:cs typeface="+mn-cs"/>
        </a:defRPr>
      </a:lvl2pPr>
      <a:lvl3pPr marL="1218957" indent="-243804" algn="l" defTabSz="975185" rtl="0" eaLnBrk="1" latinLnBrk="0" hangingPunct="1">
        <a:spcBef>
          <a:spcPct val="20000"/>
        </a:spcBef>
        <a:buFont typeface="Arial" pitchFamily="34" charset="0"/>
        <a:buChar char="•"/>
        <a:defRPr sz="2594" kern="1200">
          <a:solidFill>
            <a:schemeClr val="tx1"/>
          </a:solidFill>
          <a:latin typeface="+mn-lt"/>
          <a:ea typeface="+mn-ea"/>
          <a:cs typeface="+mn-cs"/>
        </a:defRPr>
      </a:lvl3pPr>
      <a:lvl4pPr marL="1706537" indent="-243804" algn="l" defTabSz="975185" rtl="0" eaLnBrk="1" latinLnBrk="0" hangingPunct="1">
        <a:spcBef>
          <a:spcPct val="20000"/>
        </a:spcBef>
        <a:buFont typeface="Arial" pitchFamily="34" charset="0"/>
        <a:buChar char="–"/>
        <a:defRPr sz="2147" kern="1200">
          <a:solidFill>
            <a:schemeClr val="tx1"/>
          </a:solidFill>
          <a:latin typeface="+mn-lt"/>
          <a:ea typeface="+mn-ea"/>
          <a:cs typeface="+mn-cs"/>
        </a:defRPr>
      </a:lvl4pPr>
      <a:lvl5pPr marL="2194122" indent="-243804" algn="l" defTabSz="975185" rtl="0" eaLnBrk="1" latinLnBrk="0" hangingPunct="1">
        <a:spcBef>
          <a:spcPct val="20000"/>
        </a:spcBef>
        <a:buFont typeface="Arial" pitchFamily="34" charset="0"/>
        <a:buChar char="»"/>
        <a:defRPr sz="2147" kern="1200">
          <a:solidFill>
            <a:schemeClr val="tx1"/>
          </a:solidFill>
          <a:latin typeface="+mn-lt"/>
          <a:ea typeface="+mn-ea"/>
          <a:cs typeface="+mn-cs"/>
        </a:defRPr>
      </a:lvl5pPr>
      <a:lvl6pPr marL="2681684" indent="-243804" algn="l" defTabSz="975185" rtl="0" eaLnBrk="1" latinLnBrk="0" hangingPunct="1">
        <a:spcBef>
          <a:spcPct val="20000"/>
        </a:spcBef>
        <a:buFont typeface="Arial" pitchFamily="34" charset="0"/>
        <a:buChar char="•"/>
        <a:defRPr sz="2147" kern="1200">
          <a:solidFill>
            <a:schemeClr val="tx1"/>
          </a:solidFill>
          <a:latin typeface="+mn-lt"/>
          <a:ea typeface="+mn-ea"/>
          <a:cs typeface="+mn-cs"/>
        </a:defRPr>
      </a:lvl6pPr>
      <a:lvl7pPr marL="3169278" indent="-243804" algn="l" defTabSz="975185" rtl="0" eaLnBrk="1" latinLnBrk="0" hangingPunct="1">
        <a:spcBef>
          <a:spcPct val="20000"/>
        </a:spcBef>
        <a:buFont typeface="Arial" pitchFamily="34" charset="0"/>
        <a:buChar char="•"/>
        <a:defRPr sz="2147" kern="1200">
          <a:solidFill>
            <a:schemeClr val="tx1"/>
          </a:solidFill>
          <a:latin typeface="+mn-lt"/>
          <a:ea typeface="+mn-ea"/>
          <a:cs typeface="+mn-cs"/>
        </a:defRPr>
      </a:lvl7pPr>
      <a:lvl8pPr marL="3656872" indent="-243804" algn="l" defTabSz="975185" rtl="0" eaLnBrk="1" latinLnBrk="0" hangingPunct="1">
        <a:spcBef>
          <a:spcPct val="20000"/>
        </a:spcBef>
        <a:buFont typeface="Arial" pitchFamily="34" charset="0"/>
        <a:buChar char="•"/>
        <a:defRPr sz="2147" kern="1200">
          <a:solidFill>
            <a:schemeClr val="tx1"/>
          </a:solidFill>
          <a:latin typeface="+mn-lt"/>
          <a:ea typeface="+mn-ea"/>
          <a:cs typeface="+mn-cs"/>
        </a:defRPr>
      </a:lvl8pPr>
      <a:lvl9pPr marL="4144463" indent="-243804" algn="l" defTabSz="975185" rtl="0" eaLnBrk="1" latinLnBrk="0" hangingPunct="1">
        <a:spcBef>
          <a:spcPct val="20000"/>
        </a:spcBef>
        <a:buFont typeface="Arial" pitchFamily="34" charset="0"/>
        <a:buChar char="•"/>
        <a:defRPr sz="21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1pPr>
      <a:lvl2pPr marL="487578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2pPr>
      <a:lvl3pPr marL="975185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3pPr>
      <a:lvl4pPr marL="1462743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4pPr>
      <a:lvl5pPr marL="1950342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5pPr>
      <a:lvl6pPr marL="2437903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6pPr>
      <a:lvl7pPr marL="2925491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7pPr>
      <a:lvl8pPr marL="3413073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8pPr>
      <a:lvl9pPr marL="3900647" algn="l" defTabSz="975185" rtl="0" eaLnBrk="1" latinLnBrk="0" hangingPunct="1">
        <a:defRPr sz="187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0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gif"/><Relationship Id="rId7" Type="http://schemas.openxmlformats.org/officeDocument/2006/relationships/image" Target="../media/image79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8.png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847571" y="4658485"/>
            <a:ext cx="5178726" cy="1042998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550325"/>
            <a:r>
              <a:rPr lang="fr-FR" sz="3028" dirty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3028" dirty="0">
                <a:ln w="254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peintre du ciel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459071" y="2280764"/>
            <a:ext cx="3737133" cy="2908563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550325"/>
            <a:r>
              <a:rPr lang="fr-FR" sz="444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96979" y="435792"/>
            <a:ext cx="2407831" cy="1053822"/>
          </a:xfrm>
          <a:prstGeom prst="rect">
            <a:avLst/>
          </a:prstGeom>
        </p:spPr>
        <p:txBody>
          <a:bodyPr wrap="square" lIns="61602" tIns="30801" rIns="61602" bIns="30801">
            <a:spAutoFit/>
          </a:bodyPr>
          <a:lstStyle/>
          <a:p>
            <a:pPr algn="ctr" defTabSz="550325"/>
            <a:r>
              <a:rPr lang="fr-FR" sz="2148" b="1" dirty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459071" y="311185"/>
            <a:ext cx="3737133" cy="1083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50325"/>
            <a:r>
              <a:rPr lang="fr-FR" sz="2148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550325"/>
            <a:r>
              <a:rPr lang="fr-FR" sz="2148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8" name="Rectangle 7"/>
          <p:cNvSpPr/>
          <p:nvPr/>
        </p:nvSpPr>
        <p:spPr>
          <a:xfrm>
            <a:off x="5618565" y="3180037"/>
            <a:ext cx="1516103" cy="835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49489"/>
            <a:r>
              <a:rPr lang="fr-FR" sz="4832" dirty="0">
                <a:ln w="25400">
                  <a:gradFill flip="none" rotWithShape="1">
                    <a:gsLst>
                      <a:gs pos="0">
                        <a:schemeClr val="accent2">
                          <a:lumMod val="89000"/>
                        </a:schemeClr>
                      </a:gs>
                      <a:gs pos="23000">
                        <a:schemeClr val="accent2">
                          <a:lumMod val="89000"/>
                        </a:schemeClr>
                      </a:gs>
                      <a:gs pos="69000">
                        <a:schemeClr val="accent2">
                          <a:lumMod val="75000"/>
                        </a:schemeClr>
                      </a:gs>
                      <a:gs pos="97000">
                        <a:schemeClr val="accent2">
                          <a:lumMod val="70000"/>
                        </a:scheme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</a:ln>
                <a:gradFill flip="none" rotWithShape="1">
                  <a:gsLst>
                    <a:gs pos="0">
                      <a:schemeClr val="accent5">
                        <a:lumMod val="5000"/>
                        <a:lumOff val="95000"/>
                      </a:schemeClr>
                    </a:gs>
                    <a:gs pos="74000">
                      <a:schemeClr val="accent5">
                        <a:lumMod val="45000"/>
                        <a:lumOff val="55000"/>
                      </a:schemeClr>
                    </a:gs>
                    <a:gs pos="83000">
                      <a:schemeClr val="accent5">
                        <a:lumMod val="45000"/>
                        <a:lumOff val="55000"/>
                      </a:schemeClr>
                    </a:gs>
                    <a:gs pos="100000">
                      <a:schemeClr val="accent5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136</a:t>
            </a:r>
            <a:endParaRPr lang="fr-FR" sz="4832" dirty="0">
              <a:ln w="25400">
                <a:gradFill flip="none" rotWithShape="1">
                  <a:gsLst>
                    <a:gs pos="0">
                      <a:schemeClr val="accent2">
                        <a:lumMod val="89000"/>
                      </a:schemeClr>
                    </a:gs>
                    <a:gs pos="23000">
                      <a:schemeClr val="accent2">
                        <a:lumMod val="89000"/>
                      </a:schemeClr>
                    </a:gs>
                    <a:gs pos="69000">
                      <a:schemeClr val="accent2">
                        <a:lumMod val="75000"/>
                      </a:schemeClr>
                    </a:gs>
                    <a:gs pos="97000">
                      <a:schemeClr val="accent2">
                        <a:lumMod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  <a:gradFill flip="none" rotWithShape="1">
                <a:gsLst>
                  <a:gs pos="0">
                    <a:schemeClr val="accent5">
                      <a:lumMod val="5000"/>
                      <a:lumOff val="95000"/>
                    </a:schemeClr>
                  </a:gs>
                  <a:gs pos="74000">
                    <a:schemeClr val="accent5">
                      <a:lumMod val="45000"/>
                      <a:lumOff val="55000"/>
                    </a:schemeClr>
                  </a:gs>
                  <a:gs pos="83000">
                    <a:schemeClr val="accent5">
                      <a:lumMod val="45000"/>
                      <a:lumOff val="55000"/>
                    </a:schemeClr>
                  </a:gs>
                  <a:gs pos="100000">
                    <a:schemeClr val="accent5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  <a:latin typeface="Calibri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3F9BF0D-3C1D-4B6D-EFAA-36765731FE8C}"/>
              </a:ext>
            </a:extLst>
          </p:cNvPr>
          <p:cNvSpPr txBox="1"/>
          <p:nvPr/>
        </p:nvSpPr>
        <p:spPr>
          <a:xfrm>
            <a:off x="251606" y="2019228"/>
            <a:ext cx="3377371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400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Une  nuit d'aurores  </a:t>
            </a:r>
          </a:p>
          <a:p>
            <a:pPr algn="ctr"/>
            <a:r>
              <a:rPr lang="fr-FR" sz="400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boréales historiques</a:t>
            </a:r>
          </a:p>
          <a:p>
            <a:pPr algn="ctr"/>
            <a:r>
              <a:rPr lang="fr-FR" sz="4000" dirty="0">
                <a:ln w="12700"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chemeClr val="accent3">
                        <a:lumMod val="5000"/>
                        <a:lumOff val="95000"/>
                      </a:schemeClr>
                    </a:gs>
                    <a:gs pos="74000">
                      <a:schemeClr val="accent3">
                        <a:lumMod val="45000"/>
                        <a:lumOff val="55000"/>
                      </a:schemeClr>
                    </a:gs>
                    <a:gs pos="83000">
                      <a:schemeClr val="accent3">
                        <a:lumMod val="45000"/>
                        <a:lumOff val="55000"/>
                      </a:schemeClr>
                    </a:gs>
                    <a:gs pos="100000">
                      <a:schemeClr val="accent3">
                        <a:lumMod val="30000"/>
                        <a:lumOff val="70000"/>
                      </a:schemeClr>
                    </a:gs>
                  </a:gsLst>
                  <a:lin ang="5400000" scaled="1"/>
                  <a:tileRect/>
                </a:gradFill>
                <a:latin typeface="Broadway" pitchFamily="82" charset="0"/>
              </a:rPr>
              <a:t>2026-01</a:t>
            </a:r>
            <a:endParaRPr lang="fr-FR" sz="4000" dirty="0">
              <a:ln w="12700">
                <a:solidFill>
                  <a:srgbClr val="FFFF00"/>
                </a:solidFill>
              </a:ln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74000">
                    <a:schemeClr val="accent3">
                      <a:lumMod val="45000"/>
                      <a:lumOff val="55000"/>
                    </a:schemeClr>
                  </a:gs>
                  <a:gs pos="83000">
                    <a:schemeClr val="accent3">
                      <a:lumMod val="45000"/>
                      <a:lumOff val="55000"/>
                    </a:schemeClr>
                  </a:gs>
                  <a:gs pos="100000">
                    <a:schemeClr val="accent3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15" name="Image 14" descr="Une image contenant mammifère, rongeur, rat, Muroidea&#10;&#10;Le contenu généré par l’IA peut être incorrect.">
            <a:extLst>
              <a:ext uri="{FF2B5EF4-FFF2-40B4-BE49-F238E27FC236}">
                <a16:creationId xmlns:a16="http://schemas.microsoft.com/office/drawing/2014/main" id="{8EBF977D-869F-12AD-210E-FA1EB04ACB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668" y="1572771"/>
            <a:ext cx="1388538" cy="966500"/>
          </a:xfrm>
          <a:prstGeom prst="rect">
            <a:avLst/>
          </a:prstGeom>
        </p:spPr>
      </p:pic>
      <p:pic>
        <p:nvPicPr>
          <p:cNvPr id="6" name="Sun Quan The Emperor 1 (Guzheng&amp;Drum Ver.)">
            <a:hlinkClick r:id="" action="ppaction://media"/>
            <a:extLst>
              <a:ext uri="{FF2B5EF4-FFF2-40B4-BE49-F238E27FC236}">
                <a16:creationId xmlns:a16="http://schemas.microsoft.com/office/drawing/2014/main" id="{3B46006E-2E2D-DD82-AD0C-7FDF27D01A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3114" y="1812340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872451"/>
      </p:ext>
    </p:extLst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1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1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1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6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Rotating_globe (1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0322" y="8703"/>
            <a:ext cx="6119869" cy="611986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1" y="459605"/>
            <a:ext cx="9180513" cy="1992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68587"/>
            <a:r>
              <a:rPr lang="fr-FR" sz="12345" dirty="0">
                <a:ln w="76200">
                  <a:solidFill>
                    <a:srgbClr val="4F81BD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Broadway" pitchFamily="82" charset="0"/>
              </a:rPr>
              <a:t>À  travers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2392043"/>
            <a:ext cx="9180512" cy="2776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68587"/>
            <a:r>
              <a:rPr lang="fr-FR" sz="10288" dirty="0">
                <a:ln w="635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les  quatre</a:t>
            </a:r>
          </a:p>
          <a:p>
            <a:pPr algn="ctr" defTabSz="968587"/>
            <a:r>
              <a:rPr lang="fr-FR" sz="7157" dirty="0">
                <a:ln w="38100">
                  <a:solidFill>
                    <a:srgbClr val="4F81BD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points  cardinaux</a:t>
            </a:r>
            <a:endParaRPr lang="fr-FR" sz="2863" dirty="0">
              <a:ln w="38100">
                <a:solidFill>
                  <a:srgbClr val="4F81BD"/>
                </a:solidFill>
              </a:ln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3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 flipV="1">
            <a:off x="32208" y="8703"/>
            <a:ext cx="966218" cy="966219"/>
          </a:xfrm>
          <a:prstGeom prst="rect">
            <a:avLst/>
          </a:prstGeom>
          <a:noFill/>
        </p:spPr>
      </p:pic>
      <p:pic>
        <p:nvPicPr>
          <p:cNvPr id="12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>
            <a:off x="8212862" y="8703"/>
            <a:ext cx="966218" cy="966219"/>
          </a:xfrm>
          <a:prstGeom prst="rect">
            <a:avLst/>
          </a:prstGeom>
          <a:noFill/>
        </p:spPr>
      </p:pic>
      <p:pic>
        <p:nvPicPr>
          <p:cNvPr id="13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0" y="5161871"/>
            <a:ext cx="966218" cy="966219"/>
          </a:xfrm>
          <a:prstGeom prst="rect">
            <a:avLst/>
          </a:prstGeom>
          <a:noFill/>
        </p:spPr>
      </p:pic>
      <p:pic>
        <p:nvPicPr>
          <p:cNvPr id="14" name="Picture 10" descr="Les points cardinaux - Icônes flèches gratuit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 flipH="1" flipV="1">
            <a:off x="8212862" y="5161871"/>
            <a:ext cx="966218" cy="96621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1255240"/>
      </p:ext>
    </p:extLst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4016581"/>
      </p:ext>
    </p:extLst>
  </p:cSld>
  <p:clrMapOvr>
    <a:masterClrMapping/>
  </p:clrMapOvr>
  <p:transition spd="med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4448711"/>
      </p:ext>
    </p:extLst>
  </p:cSld>
  <p:clrMapOvr>
    <a:masterClrMapping/>
  </p:clrMapOvr>
  <p:transition spd="med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307101"/>
      </p:ext>
    </p:extLst>
  </p:cSld>
  <p:clrMapOvr>
    <a:masterClrMapping/>
  </p:clrMapOvr>
  <p:transition spd="med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7426265"/>
      </p:ext>
    </p:extLst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4666259"/>
      </p:ext>
    </p:extLst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7350368"/>
      </p:ext>
    </p:extLst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5669486"/>
      </p:ext>
    </p:extLst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047222"/>
      </p:ext>
    </p:extLst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908036"/>
      </p:ext>
    </p:extLst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375347"/>
      </p:ext>
    </p:extLst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5768658"/>
      </p:ext>
    </p:extLst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5012320"/>
      </p:ext>
    </p:extLst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6496751"/>
      </p:ext>
    </p:extLst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9920"/>
      </p:ext>
    </p:extLst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1119953"/>
      </p:ext>
    </p:extLst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3985040"/>
      </p:ext>
    </p:extLst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9328765"/>
      </p:ext>
    </p:extLst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550351"/>
      </p:ext>
    </p:extLst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1488614"/>
      </p:ext>
    </p:extLst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8122318"/>
      </p:ext>
    </p:extLst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1692920"/>
      </p:ext>
    </p:extLst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4726639"/>
      </p:ext>
    </p:extLst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5689836"/>
      </p:ext>
    </p:extLst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4630492"/>
      </p:ext>
    </p:extLst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1457818"/>
      </p:ext>
    </p:extLst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6952143"/>
      </p:ext>
    </p:extLst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1179503"/>
      </p:ext>
    </p:extLst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202958"/>
      </p:ext>
    </p:extLst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2878379"/>
      </p:ext>
    </p:extLst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5800467"/>
      </p:ext>
    </p:extLst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5023833"/>
      </p:ext>
    </p:extLst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t="-13000" r="-9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036773"/>
      </p:ext>
    </p:extLst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386902"/>
      </p:ext>
    </p:extLst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9233789"/>
      </p:ext>
    </p:extLst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8138088"/>
      </p:ext>
    </p:extLst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3077415"/>
      </p:ext>
    </p:extLst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2755640"/>
      </p:ext>
    </p:extLst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493156"/>
      </p:ext>
    </p:extLst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4706260"/>
      </p:ext>
    </p:extLst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4005972"/>
      </p:ext>
    </p:extLst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4000" r="-3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4683459"/>
      </p:ext>
    </p:extLst>
  </p:cSld>
  <p:clrMapOvr>
    <a:masterClrMapping/>
  </p:clrMapOvr>
  <p:transition spd="med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864135"/>
      </p:ext>
    </p:extLst>
  </p:cSld>
  <p:clrMapOvr>
    <a:masterClrMapping/>
  </p:clrMapOvr>
  <p:transition spd="med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7188513"/>
      </p:ext>
    </p:extLst>
  </p:cSld>
  <p:clrMapOvr>
    <a:masterClrMapping/>
  </p:clrMapOvr>
  <p:transition spd="med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6241463"/>
      </p:ext>
    </p:extLst>
  </p:cSld>
  <p:clrMapOvr>
    <a:masterClrMapping/>
  </p:clrMapOvr>
  <p:transition spd="med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7756891"/>
      </p:ext>
    </p:extLst>
  </p:cSld>
  <p:clrMapOvr>
    <a:masterClrMapping/>
  </p:clrMapOvr>
  <p:transition spd="med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870334"/>
      </p:ext>
    </p:extLst>
  </p:cSld>
  <p:clrMapOvr>
    <a:masterClrMapping/>
  </p:clrMapOvr>
  <p:transition spd="med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0311219"/>
      </p:ext>
    </p:extLst>
  </p:cSld>
  <p:clrMapOvr>
    <a:masterClrMapping/>
  </p:clrMapOvr>
  <p:transition spd="med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2162087"/>
      </p:ext>
    </p:extLst>
  </p:cSld>
  <p:clrMapOvr>
    <a:masterClrMapping/>
  </p:clrMapOvr>
  <p:transition spd="med" advTm="4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9339601"/>
      </p:ext>
    </p:extLst>
  </p:cSld>
  <p:clrMapOvr>
    <a:masterClrMapping/>
  </p:clrMapOvr>
  <p:transition spd="med" advTm="4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2194980"/>
      </p:ext>
    </p:extLst>
  </p:cSld>
  <p:clrMapOvr>
    <a:masterClrMapping/>
  </p:clrMapOvr>
  <p:transition spd="med" advTm="4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4616079"/>
      </p:ext>
    </p:extLst>
  </p:cSld>
  <p:clrMapOvr>
    <a:masterClrMapping/>
  </p:clrMapOvr>
  <p:transition spd="med" advTm="4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0411843"/>
      </p:ext>
    </p:extLst>
  </p:cSld>
  <p:clrMapOvr>
    <a:masterClrMapping/>
  </p:clrMapOvr>
  <p:transition spd="med" advTm="4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383944"/>
      </p:ext>
    </p:extLst>
  </p:cSld>
  <p:clrMapOvr>
    <a:masterClrMapping/>
  </p:clrMapOvr>
  <p:transition spd="med" advTm="4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9684249"/>
      </p:ext>
    </p:extLst>
  </p:cSld>
  <p:clrMapOvr>
    <a:masterClrMapping/>
  </p:clrMapOvr>
  <p:transition spd="med" advTm="4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3429842"/>
      </p:ext>
    </p:extLst>
  </p:cSld>
  <p:clrMapOvr>
    <a:masterClrMapping/>
  </p:clrMapOvr>
  <p:transition spd="med" advTm="4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501440"/>
      </p:ext>
    </p:extLst>
  </p:cSld>
  <p:clrMapOvr>
    <a:masterClrMapping/>
  </p:clrMapOvr>
  <p:transition spd="med" advTm="4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6944828"/>
      </p:ext>
    </p:extLst>
  </p:cSld>
  <p:clrMapOvr>
    <a:masterClrMapping/>
  </p:clrMapOvr>
  <p:transition spd="med" advTm="4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2859029"/>
      </p:ext>
    </p:extLst>
  </p:cSld>
  <p:clrMapOvr>
    <a:masterClrMapping/>
  </p:clrMapOvr>
  <p:transition spd="med" advTm="4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906240"/>
      </p:ext>
    </p:extLst>
  </p:cSld>
  <p:clrMapOvr>
    <a:masterClrMapping/>
  </p:clrMapOvr>
  <p:transition spd="med" advTm="4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âchoire, horreur, en colère, art&#10;&#10;Le contenu généré par l’IA peut être incorrect.">
            <a:extLst>
              <a:ext uri="{FF2B5EF4-FFF2-40B4-BE49-F238E27FC236}">
                <a16:creationId xmlns:a16="http://schemas.microsoft.com/office/drawing/2014/main" id="{48B74C1F-BB02-B6D9-0838-4FEC39E7D2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147" y="2381107"/>
            <a:ext cx="936000" cy="936000"/>
          </a:xfrm>
          <a:prstGeom prst="rect">
            <a:avLst/>
          </a:prstGeom>
        </p:spPr>
      </p:pic>
      <p:pic>
        <p:nvPicPr>
          <p:cNvPr id="5" name="Image 4" descr="Une image contenant habits, masque, Masque, art&#10;&#10;Le contenu généré par l’IA peut être incorrect.">
            <a:extLst>
              <a:ext uri="{FF2B5EF4-FFF2-40B4-BE49-F238E27FC236}">
                <a16:creationId xmlns:a16="http://schemas.microsoft.com/office/drawing/2014/main" id="{8FE30950-7402-C08A-F18A-E4EE83E001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000" y="2664000"/>
            <a:ext cx="500285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290663"/>
      </p:ext>
    </p:extLst>
  </p:cSld>
  <p:clrMapOvr>
    <a:masterClrMapping/>
  </p:clrMapOvr>
  <p:transition spd="med" advTm="4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4483384"/>
      </p:ext>
    </p:extLst>
  </p:cSld>
  <p:clrMapOvr>
    <a:masterClrMapping/>
  </p:clrMapOvr>
  <p:transition spd="med" advTm="4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6043246"/>
      </p:ext>
    </p:extLst>
  </p:cSld>
  <p:clrMapOvr>
    <a:masterClrMapping/>
  </p:clrMapOvr>
  <p:transition spd="med" advTm="4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141510"/>
      </p:ext>
    </p:extLst>
  </p:cSld>
  <p:clrMapOvr>
    <a:masterClrMapping/>
  </p:clrMapOvr>
  <p:transition spd="med" advTm="4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606" y="5014306"/>
            <a:ext cx="1500258" cy="69959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8713" y="2591382"/>
            <a:ext cx="1125068" cy="112487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63431" y="3616239"/>
            <a:ext cx="954603" cy="54539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894" tIns="47945" rIns="95894" bIns="47945" rtlCol="0" anchor="ctr"/>
          <a:lstStyle/>
          <a:p>
            <a:pPr algn="ctr" defTabSz="965049"/>
            <a:r>
              <a:rPr lang="fr-FR" sz="1196" dirty="0">
                <a:solidFill>
                  <a:srgbClr val="FF0000"/>
                </a:solidFill>
                <a:latin typeface="Rockwell" pitchFamily="18" charset="0"/>
              </a:rPr>
              <a:t>2678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613923" y="5149459"/>
            <a:ext cx="2246787" cy="685770"/>
          </a:xfrm>
          <a:prstGeom prst="rect">
            <a:avLst/>
          </a:prstGeom>
          <a:noFill/>
        </p:spPr>
        <p:txBody>
          <a:bodyPr wrap="none" lIns="95894" tIns="47945" rIns="95894" bIns="47945" rtlCol="0">
            <a:spAutoFit/>
          </a:bodyPr>
          <a:lstStyle/>
          <a:p>
            <a:pPr defTabSz="965049"/>
            <a:r>
              <a:rPr lang="fr-FR" sz="38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42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545298" y="2252452"/>
            <a:ext cx="2247108" cy="685770"/>
          </a:xfrm>
          <a:prstGeom prst="rect">
            <a:avLst/>
          </a:prstGeom>
          <a:noFill/>
        </p:spPr>
        <p:txBody>
          <a:bodyPr wrap="none" lIns="95894" tIns="47945" rIns="95894" bIns="47945" rtlCol="0">
            <a:spAutoFit/>
          </a:bodyPr>
          <a:lstStyle/>
          <a:p>
            <a:pPr defTabSz="965049"/>
            <a:r>
              <a:rPr lang="fr-FR" sz="38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306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98739" y="491220"/>
            <a:ext cx="5959788" cy="1274713"/>
          </a:xfrm>
          <a:prstGeom prst="rect">
            <a:avLst/>
          </a:prstGeom>
          <a:noFill/>
        </p:spPr>
        <p:txBody>
          <a:bodyPr wrap="square" lIns="95894" tIns="47945" rIns="95894" bIns="47945" rtlCol="0">
            <a:spAutoFit/>
          </a:bodyPr>
          <a:lstStyle/>
          <a:p>
            <a:pPr algn="ctr" defTabSz="965049"/>
            <a:r>
              <a:rPr lang="fr-FR" sz="38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Sun Quan The </a:t>
            </a:r>
            <a:r>
              <a:rPr lang="fr-FR" sz="3827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Emperor</a:t>
            </a:r>
            <a:r>
              <a:rPr lang="fr-FR" sz="38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Guzheng  &amp;  </a:t>
            </a:r>
            <a:r>
              <a:rPr lang="fr-FR" sz="3827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Drum</a:t>
            </a:r>
            <a:r>
              <a:rPr lang="fr-FR" sz="3827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endParaRPr lang="fr-FR" sz="3189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636393" y="549069"/>
            <a:ext cx="1875112" cy="1874795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3827204-1263-A14C-8C3A-FD9B7BDF7D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9280" y="4127247"/>
            <a:ext cx="938865" cy="390178"/>
          </a:xfrm>
          <a:prstGeom prst="rect">
            <a:avLst/>
          </a:prstGeom>
        </p:spPr>
      </p:pic>
      <p:pic>
        <p:nvPicPr>
          <p:cNvPr id="16" name="Image 15" descr="Une image contenant musique, personne, instrument de musique, habits&#10;&#10;Le contenu généré par l’IA peut être incorrect.">
            <a:extLst>
              <a:ext uri="{FF2B5EF4-FFF2-40B4-BE49-F238E27FC236}">
                <a16:creationId xmlns:a16="http://schemas.microsoft.com/office/drawing/2014/main" id="{8A690430-2C46-92B0-68C1-F7ECCFA5C7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68" y="2361634"/>
            <a:ext cx="1614000" cy="180000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72BB071A-EE66-66E9-08F9-5FB864091C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8092" y="2211342"/>
            <a:ext cx="216000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3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</Words>
  <Application>Microsoft Office PowerPoint</Application>
  <PresentationFormat>Personnalisé</PresentationFormat>
  <Paragraphs>16</Paragraphs>
  <Slides>67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5</vt:i4>
      </vt:variant>
      <vt:variant>
        <vt:lpstr>Titres des diapositives</vt:lpstr>
      </vt:variant>
      <vt:variant>
        <vt:i4>67</vt:i4>
      </vt:variant>
    </vt:vector>
  </HeadingPairs>
  <TitlesOfParts>
    <vt:vector size="81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Permanent Marker</vt:lpstr>
      <vt:lpstr>Rockwell</vt:lpstr>
      <vt:lpstr>Thème Office</vt:lpstr>
      <vt:lpstr>3_Thème Office</vt:lpstr>
      <vt:lpstr>38_Thème Office</vt:lpstr>
      <vt:lpstr>22_Thème Office</vt:lpstr>
      <vt:lpstr>39_Thème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12</cp:revision>
  <dcterms:created xsi:type="dcterms:W3CDTF">2026-01-22T20:42:51Z</dcterms:created>
  <dcterms:modified xsi:type="dcterms:W3CDTF">2026-01-23T19:50:33Z</dcterms:modified>
</cp:coreProperties>
</file>