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media/image79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512" r:id="rId4"/>
    <p:sldId id="559" r:id="rId5"/>
    <p:sldId id="597" r:id="rId6"/>
    <p:sldId id="560" r:id="rId7"/>
    <p:sldId id="567" r:id="rId8"/>
    <p:sldId id="568" r:id="rId9"/>
    <p:sldId id="636" r:id="rId10"/>
    <p:sldId id="566" r:id="rId11"/>
    <p:sldId id="583" r:id="rId12"/>
    <p:sldId id="569" r:id="rId13"/>
    <p:sldId id="577" r:id="rId14"/>
    <p:sldId id="578" r:id="rId15"/>
    <p:sldId id="616" r:id="rId16"/>
    <p:sldId id="617" r:id="rId17"/>
    <p:sldId id="618" r:id="rId18"/>
    <p:sldId id="572" r:id="rId19"/>
    <p:sldId id="591" r:id="rId20"/>
    <p:sldId id="570" r:id="rId21"/>
    <p:sldId id="571" r:id="rId22"/>
    <p:sldId id="581" r:id="rId23"/>
    <p:sldId id="562" r:id="rId24"/>
    <p:sldId id="582" r:id="rId25"/>
    <p:sldId id="595" r:id="rId26"/>
    <p:sldId id="565" r:id="rId27"/>
    <p:sldId id="586" r:id="rId28"/>
    <p:sldId id="585" r:id="rId29"/>
    <p:sldId id="607" r:id="rId30"/>
    <p:sldId id="587" r:id="rId31"/>
    <p:sldId id="588" r:id="rId32"/>
    <p:sldId id="589" r:id="rId33"/>
    <p:sldId id="592" r:id="rId34"/>
    <p:sldId id="563" r:id="rId35"/>
    <p:sldId id="594" r:id="rId36"/>
    <p:sldId id="637" r:id="rId37"/>
    <p:sldId id="596" r:id="rId38"/>
    <p:sldId id="598" r:id="rId39"/>
    <p:sldId id="584" r:id="rId40"/>
    <p:sldId id="579" r:id="rId41"/>
    <p:sldId id="573" r:id="rId42"/>
    <p:sldId id="574" r:id="rId43"/>
    <p:sldId id="561" r:id="rId44"/>
    <p:sldId id="611" r:id="rId45"/>
    <p:sldId id="576" r:id="rId46"/>
    <p:sldId id="564" r:id="rId47"/>
    <p:sldId id="575" r:id="rId48"/>
    <p:sldId id="580" r:id="rId49"/>
    <p:sldId id="615" r:id="rId50"/>
    <p:sldId id="608" r:id="rId51"/>
    <p:sldId id="609" r:id="rId52"/>
    <p:sldId id="599" r:id="rId53"/>
    <p:sldId id="635" r:id="rId54"/>
    <p:sldId id="600" r:id="rId55"/>
    <p:sldId id="601" r:id="rId56"/>
    <p:sldId id="602" r:id="rId57"/>
    <p:sldId id="603" r:id="rId58"/>
    <p:sldId id="604" r:id="rId59"/>
    <p:sldId id="605" r:id="rId60"/>
    <p:sldId id="606" r:id="rId61"/>
    <p:sldId id="610" r:id="rId62"/>
    <p:sldId id="612" r:id="rId63"/>
    <p:sldId id="614" r:id="rId64"/>
    <p:sldId id="631" r:id="rId65"/>
    <p:sldId id="633" r:id="rId66"/>
    <p:sldId id="627" r:id="rId67"/>
    <p:sldId id="632" r:id="rId68"/>
    <p:sldId id="634" r:id="rId69"/>
    <p:sldId id="620" r:id="rId70"/>
    <p:sldId id="613" r:id="rId71"/>
    <p:sldId id="619" r:id="rId72"/>
    <p:sldId id="621" r:id="rId73"/>
    <p:sldId id="307" r:id="rId7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UKOZb4lfY1tXRGjZJXPhA==" hashData="2HFkoZo2j6ffnI/QidU8cA17viUmCN1V1fFeHfJIKWJedYcszMnBE232J8rYZRjR1orj+q0TuQyu2AGFLvpZo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1550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16" Type="http://schemas.openxmlformats.org/officeDocument/2006/relationships/slide" Target="slides/slide1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viewProps" Target="viewProps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5123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54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80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604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405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20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00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810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9612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2414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3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913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89" y="4412353"/>
            <a:ext cx="7772400" cy="1362074"/>
          </a:xfrm>
        </p:spPr>
        <p:txBody>
          <a:bodyPr anchor="t"/>
          <a:lstStyle>
            <a:lvl1pPr algn="l">
              <a:defRPr sz="250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89" y="2906958"/>
            <a:ext cx="7772400" cy="1500187"/>
          </a:xfrm>
        </p:spPr>
        <p:txBody>
          <a:bodyPr anchor="b"/>
          <a:lstStyle>
            <a:lvl1pPr marL="0" indent="0">
              <a:buNone/>
              <a:defRPr sz="1250">
                <a:solidFill>
                  <a:schemeClr val="tx1">
                    <a:tint val="75000"/>
                  </a:schemeClr>
                </a:solidFill>
              </a:defRPr>
            </a:lvl1pPr>
            <a:lvl2pPr marL="280210" indent="0">
              <a:buNone/>
              <a:defRPr sz="1072">
                <a:solidFill>
                  <a:schemeClr val="tx1">
                    <a:tint val="75000"/>
                  </a:schemeClr>
                </a:solidFill>
              </a:defRPr>
            </a:lvl2pPr>
            <a:lvl3pPr marL="560420" indent="0">
              <a:buNone/>
              <a:defRPr sz="1012">
                <a:solidFill>
                  <a:schemeClr val="tx1">
                    <a:tint val="75000"/>
                  </a:schemeClr>
                </a:solidFill>
              </a:defRPr>
            </a:lvl3pPr>
            <a:lvl4pPr marL="840550" indent="0">
              <a:buNone/>
              <a:defRPr sz="893">
                <a:solidFill>
                  <a:schemeClr val="tx1">
                    <a:tint val="75000"/>
                  </a:schemeClr>
                </a:solidFill>
              </a:defRPr>
            </a:lvl4pPr>
            <a:lvl5pPr marL="1120813" indent="0">
              <a:buNone/>
              <a:defRPr sz="893">
                <a:solidFill>
                  <a:schemeClr val="tx1">
                    <a:tint val="75000"/>
                  </a:schemeClr>
                </a:solidFill>
              </a:defRPr>
            </a:lvl5pPr>
            <a:lvl6pPr marL="1400888" indent="0">
              <a:buNone/>
              <a:defRPr sz="893">
                <a:solidFill>
                  <a:schemeClr val="tx1">
                    <a:tint val="75000"/>
                  </a:schemeClr>
                </a:solidFill>
              </a:defRPr>
            </a:lvl6pPr>
            <a:lvl7pPr marL="1681089" indent="0">
              <a:buNone/>
              <a:defRPr sz="893">
                <a:solidFill>
                  <a:schemeClr val="tx1">
                    <a:tint val="75000"/>
                  </a:schemeClr>
                </a:solidFill>
              </a:defRPr>
            </a:lvl7pPr>
            <a:lvl8pPr marL="1961259" indent="0">
              <a:buNone/>
              <a:defRPr sz="893">
                <a:solidFill>
                  <a:schemeClr val="tx1">
                    <a:tint val="75000"/>
                  </a:schemeClr>
                </a:solidFill>
              </a:defRPr>
            </a:lvl8pPr>
            <a:lvl9pPr marL="2241449" indent="0">
              <a:buNone/>
              <a:defRPr sz="89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50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507" y="1601475"/>
            <a:ext cx="4038600" cy="4525963"/>
          </a:xfrm>
        </p:spPr>
        <p:txBody>
          <a:bodyPr/>
          <a:lstStyle>
            <a:lvl1pPr>
              <a:defRPr sz="1727"/>
            </a:lvl1pPr>
            <a:lvl2pPr>
              <a:defRPr sz="1489"/>
            </a:lvl2pPr>
            <a:lvl3pPr>
              <a:defRPr sz="1250"/>
            </a:lvl3pPr>
            <a:lvl4pPr>
              <a:defRPr sz="1072"/>
            </a:lvl4pPr>
            <a:lvl5pPr>
              <a:defRPr sz="1072"/>
            </a:lvl5pPr>
            <a:lvl6pPr>
              <a:defRPr sz="1072"/>
            </a:lvl6pPr>
            <a:lvl7pPr>
              <a:defRPr sz="1072"/>
            </a:lvl7pPr>
            <a:lvl8pPr>
              <a:defRPr sz="1072"/>
            </a:lvl8pPr>
            <a:lvl9pPr>
              <a:defRPr sz="107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864" y="1601475"/>
            <a:ext cx="4038600" cy="4525963"/>
          </a:xfrm>
        </p:spPr>
        <p:txBody>
          <a:bodyPr/>
          <a:lstStyle>
            <a:lvl1pPr>
              <a:defRPr sz="1727"/>
            </a:lvl1pPr>
            <a:lvl2pPr>
              <a:defRPr sz="1489"/>
            </a:lvl2pPr>
            <a:lvl3pPr>
              <a:defRPr sz="1250"/>
            </a:lvl3pPr>
            <a:lvl4pPr>
              <a:defRPr sz="1072"/>
            </a:lvl4pPr>
            <a:lvl5pPr>
              <a:defRPr sz="1072"/>
            </a:lvl5pPr>
            <a:lvl6pPr>
              <a:defRPr sz="1072"/>
            </a:lvl6pPr>
            <a:lvl7pPr>
              <a:defRPr sz="1072"/>
            </a:lvl7pPr>
            <a:lvl8pPr>
              <a:defRPr sz="1072"/>
            </a:lvl8pPr>
            <a:lvl9pPr>
              <a:defRPr sz="107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27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3" y="1535407"/>
            <a:ext cx="4040188" cy="639761"/>
          </a:xfrm>
        </p:spPr>
        <p:txBody>
          <a:bodyPr anchor="b"/>
          <a:lstStyle>
            <a:lvl1pPr marL="0" indent="0">
              <a:buNone/>
              <a:defRPr sz="1489" b="1"/>
            </a:lvl1pPr>
            <a:lvl2pPr marL="280210" indent="0">
              <a:buNone/>
              <a:defRPr sz="1250" b="1"/>
            </a:lvl2pPr>
            <a:lvl3pPr marL="560420" indent="0">
              <a:buNone/>
              <a:defRPr sz="1072" b="1"/>
            </a:lvl3pPr>
            <a:lvl4pPr marL="840550" indent="0">
              <a:buNone/>
              <a:defRPr sz="1012" b="1"/>
            </a:lvl4pPr>
            <a:lvl5pPr marL="1120813" indent="0">
              <a:buNone/>
              <a:defRPr sz="1012" b="1"/>
            </a:lvl5pPr>
            <a:lvl6pPr marL="1400888" indent="0">
              <a:buNone/>
              <a:defRPr sz="1012" b="1"/>
            </a:lvl6pPr>
            <a:lvl7pPr marL="1681089" indent="0">
              <a:buNone/>
              <a:defRPr sz="1012" b="1"/>
            </a:lvl7pPr>
            <a:lvl8pPr marL="1961259" indent="0">
              <a:buNone/>
              <a:defRPr sz="1012" b="1"/>
            </a:lvl8pPr>
            <a:lvl9pPr marL="2241449" indent="0">
              <a:buNone/>
              <a:defRPr sz="1012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3" y="2175066"/>
            <a:ext cx="4040188" cy="3951288"/>
          </a:xfrm>
        </p:spPr>
        <p:txBody>
          <a:bodyPr/>
          <a:lstStyle>
            <a:lvl1pPr>
              <a:defRPr sz="1489"/>
            </a:lvl1pPr>
            <a:lvl2pPr>
              <a:defRPr sz="1250"/>
            </a:lvl2pPr>
            <a:lvl3pPr>
              <a:defRPr sz="1072"/>
            </a:lvl3pPr>
            <a:lvl4pPr>
              <a:defRPr sz="1012"/>
            </a:lvl4pPr>
            <a:lvl5pPr>
              <a:defRPr sz="1012"/>
            </a:lvl5pPr>
            <a:lvl6pPr>
              <a:defRPr sz="1012"/>
            </a:lvl6pPr>
            <a:lvl7pPr>
              <a:defRPr sz="1012"/>
            </a:lvl7pPr>
            <a:lvl8pPr>
              <a:defRPr sz="1012"/>
            </a:lvl8pPr>
            <a:lvl9pPr>
              <a:defRPr sz="101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633" y="1535407"/>
            <a:ext cx="4041775" cy="639761"/>
          </a:xfrm>
        </p:spPr>
        <p:txBody>
          <a:bodyPr anchor="b"/>
          <a:lstStyle>
            <a:lvl1pPr marL="0" indent="0">
              <a:buNone/>
              <a:defRPr sz="1489" b="1"/>
            </a:lvl1pPr>
            <a:lvl2pPr marL="280210" indent="0">
              <a:buNone/>
              <a:defRPr sz="1250" b="1"/>
            </a:lvl2pPr>
            <a:lvl3pPr marL="560420" indent="0">
              <a:buNone/>
              <a:defRPr sz="1072" b="1"/>
            </a:lvl3pPr>
            <a:lvl4pPr marL="840550" indent="0">
              <a:buNone/>
              <a:defRPr sz="1012" b="1"/>
            </a:lvl4pPr>
            <a:lvl5pPr marL="1120813" indent="0">
              <a:buNone/>
              <a:defRPr sz="1012" b="1"/>
            </a:lvl5pPr>
            <a:lvl6pPr marL="1400888" indent="0">
              <a:buNone/>
              <a:defRPr sz="1012" b="1"/>
            </a:lvl6pPr>
            <a:lvl7pPr marL="1681089" indent="0">
              <a:buNone/>
              <a:defRPr sz="1012" b="1"/>
            </a:lvl7pPr>
            <a:lvl8pPr marL="1961259" indent="0">
              <a:buNone/>
              <a:defRPr sz="1012" b="1"/>
            </a:lvl8pPr>
            <a:lvl9pPr marL="2241449" indent="0">
              <a:buNone/>
              <a:defRPr sz="1012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633" y="2175066"/>
            <a:ext cx="4041775" cy="3951288"/>
          </a:xfrm>
        </p:spPr>
        <p:txBody>
          <a:bodyPr/>
          <a:lstStyle>
            <a:lvl1pPr>
              <a:defRPr sz="1489"/>
            </a:lvl1pPr>
            <a:lvl2pPr>
              <a:defRPr sz="1250"/>
            </a:lvl2pPr>
            <a:lvl3pPr>
              <a:defRPr sz="1072"/>
            </a:lvl3pPr>
            <a:lvl4pPr>
              <a:defRPr sz="1012"/>
            </a:lvl4pPr>
            <a:lvl5pPr>
              <a:defRPr sz="1012"/>
            </a:lvl5pPr>
            <a:lvl6pPr>
              <a:defRPr sz="1012"/>
            </a:lvl6pPr>
            <a:lvl7pPr>
              <a:defRPr sz="1012"/>
            </a:lvl7pPr>
            <a:lvl8pPr>
              <a:defRPr sz="1012"/>
            </a:lvl8pPr>
            <a:lvl9pPr>
              <a:defRPr sz="101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164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7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141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302" y="276773"/>
            <a:ext cx="3008312" cy="1162050"/>
          </a:xfrm>
        </p:spPr>
        <p:txBody>
          <a:bodyPr anchor="b"/>
          <a:lstStyle>
            <a:lvl1pPr algn="l">
              <a:defRPr sz="125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1" y="278288"/>
            <a:ext cx="5111749" cy="5853111"/>
          </a:xfrm>
        </p:spPr>
        <p:txBody>
          <a:bodyPr/>
          <a:lstStyle>
            <a:lvl1pPr>
              <a:defRPr sz="1965"/>
            </a:lvl1pPr>
            <a:lvl2pPr>
              <a:defRPr sz="1727"/>
            </a:lvl2pPr>
            <a:lvl3pPr>
              <a:defRPr sz="1489"/>
            </a:lvl3pPr>
            <a:lvl4pPr>
              <a:defRPr sz="1250"/>
            </a:lvl4pPr>
            <a:lvl5pPr>
              <a:defRPr sz="1250"/>
            </a:lvl5pPr>
            <a:lvl6pPr>
              <a:defRPr sz="1250"/>
            </a:lvl6pPr>
            <a:lvl7pPr>
              <a:defRPr sz="1250"/>
            </a:lvl7pPr>
            <a:lvl8pPr>
              <a:defRPr sz="1250"/>
            </a:lvl8pPr>
            <a:lvl9pPr>
              <a:defRPr sz="125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302" y="1435430"/>
            <a:ext cx="3008312" cy="4691061"/>
          </a:xfrm>
        </p:spPr>
        <p:txBody>
          <a:bodyPr/>
          <a:lstStyle>
            <a:lvl1pPr marL="0" indent="0">
              <a:buNone/>
              <a:defRPr sz="893"/>
            </a:lvl1pPr>
            <a:lvl2pPr marL="280210" indent="0">
              <a:buNone/>
              <a:defRPr sz="774"/>
            </a:lvl2pPr>
            <a:lvl3pPr marL="560420" indent="0">
              <a:buNone/>
              <a:defRPr sz="655"/>
            </a:lvl3pPr>
            <a:lvl4pPr marL="840550" indent="0">
              <a:buNone/>
              <a:defRPr sz="596"/>
            </a:lvl4pPr>
            <a:lvl5pPr marL="1120813" indent="0">
              <a:buNone/>
              <a:defRPr sz="596"/>
            </a:lvl5pPr>
            <a:lvl6pPr marL="1400888" indent="0">
              <a:buNone/>
              <a:defRPr sz="596"/>
            </a:lvl6pPr>
            <a:lvl7pPr marL="1681089" indent="0">
              <a:buNone/>
              <a:defRPr sz="596"/>
            </a:lvl7pPr>
            <a:lvl8pPr marL="1961259" indent="0">
              <a:buNone/>
              <a:defRPr sz="596"/>
            </a:lvl8pPr>
            <a:lvl9pPr marL="2241449" indent="0">
              <a:buNone/>
              <a:defRPr sz="596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276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4561"/>
            <a:ext cx="5486400" cy="566738"/>
          </a:xfrm>
        </p:spPr>
        <p:txBody>
          <a:bodyPr anchor="b"/>
          <a:lstStyle>
            <a:lvl1pPr algn="l">
              <a:defRPr sz="125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8683"/>
            <a:ext cx="5486400" cy="4114800"/>
          </a:xfrm>
        </p:spPr>
        <p:txBody>
          <a:bodyPr/>
          <a:lstStyle>
            <a:lvl1pPr marL="0" indent="0">
              <a:buNone/>
              <a:defRPr sz="1965"/>
            </a:lvl1pPr>
            <a:lvl2pPr marL="280210" indent="0">
              <a:buNone/>
              <a:defRPr sz="1727"/>
            </a:lvl2pPr>
            <a:lvl3pPr marL="560420" indent="0">
              <a:buNone/>
              <a:defRPr sz="1489"/>
            </a:lvl3pPr>
            <a:lvl4pPr marL="840550" indent="0">
              <a:buNone/>
              <a:defRPr sz="1250"/>
            </a:lvl4pPr>
            <a:lvl5pPr marL="1120813" indent="0">
              <a:buNone/>
              <a:defRPr sz="1250"/>
            </a:lvl5pPr>
            <a:lvl6pPr marL="1400888" indent="0">
              <a:buNone/>
              <a:defRPr sz="1250"/>
            </a:lvl6pPr>
            <a:lvl7pPr marL="1681089" indent="0">
              <a:buNone/>
              <a:defRPr sz="1250"/>
            </a:lvl7pPr>
            <a:lvl8pPr marL="1961259" indent="0">
              <a:buNone/>
              <a:defRPr sz="1250"/>
            </a:lvl8pPr>
            <a:lvl9pPr marL="2241449" indent="0">
              <a:buNone/>
              <a:defRPr sz="125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8"/>
            <a:ext cx="5486400" cy="804862"/>
          </a:xfrm>
        </p:spPr>
        <p:txBody>
          <a:bodyPr/>
          <a:lstStyle>
            <a:lvl1pPr marL="0" indent="0">
              <a:buNone/>
              <a:defRPr sz="893"/>
            </a:lvl1pPr>
            <a:lvl2pPr marL="280210" indent="0">
              <a:buNone/>
              <a:defRPr sz="774"/>
            </a:lvl2pPr>
            <a:lvl3pPr marL="560420" indent="0">
              <a:buNone/>
              <a:defRPr sz="655"/>
            </a:lvl3pPr>
            <a:lvl4pPr marL="840550" indent="0">
              <a:buNone/>
              <a:defRPr sz="596"/>
            </a:lvl4pPr>
            <a:lvl5pPr marL="1120813" indent="0">
              <a:buNone/>
              <a:defRPr sz="596"/>
            </a:lvl5pPr>
            <a:lvl6pPr marL="1400888" indent="0">
              <a:buNone/>
              <a:defRPr sz="596"/>
            </a:lvl6pPr>
            <a:lvl7pPr marL="1681089" indent="0">
              <a:buNone/>
              <a:defRPr sz="596"/>
            </a:lvl7pPr>
            <a:lvl8pPr marL="1961259" indent="0">
              <a:buNone/>
              <a:defRPr sz="596"/>
            </a:lvl8pPr>
            <a:lvl9pPr marL="2241449" indent="0">
              <a:buNone/>
              <a:defRPr sz="596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31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861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597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41" y="278597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15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10" y="2130705"/>
            <a:ext cx="7772399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83" y="3886201"/>
            <a:ext cx="6400801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6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9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6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33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9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26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72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10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6987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6" y="4406963"/>
            <a:ext cx="7772399" cy="1362075"/>
          </a:xfrm>
        </p:spPr>
        <p:txBody>
          <a:bodyPr anchor="t"/>
          <a:lstStyle>
            <a:lvl1pPr algn="l">
              <a:defRPr sz="4762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6" y="2906724"/>
            <a:ext cx="7772399" cy="1500187"/>
          </a:xfrm>
        </p:spPr>
        <p:txBody>
          <a:bodyPr anchor="b"/>
          <a:lstStyle>
            <a:lvl1pPr marL="0" indent="0">
              <a:buNone/>
              <a:defRPr sz="2381">
                <a:solidFill>
                  <a:schemeClr val="tx1">
                    <a:tint val="75000"/>
                  </a:schemeClr>
                </a:solidFill>
              </a:defRPr>
            </a:lvl1pPr>
            <a:lvl2pPr marL="546622" indent="0">
              <a:buNone/>
              <a:defRPr sz="2143">
                <a:solidFill>
                  <a:schemeClr val="tx1">
                    <a:tint val="75000"/>
                  </a:schemeClr>
                </a:solidFill>
              </a:defRPr>
            </a:lvl2pPr>
            <a:lvl3pPr marL="109323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3pPr>
            <a:lvl4pPr marL="1639846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4pPr>
            <a:lvl5pPr marL="218646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5pPr>
            <a:lvl6pPr marL="2733077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6pPr>
            <a:lvl7pPr marL="3279697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7pPr>
            <a:lvl8pPr marL="382631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8pPr>
            <a:lvl9pPr marL="4372927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21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342" y="1600448"/>
            <a:ext cx="4038601" cy="4525963"/>
          </a:xfrm>
        </p:spPr>
        <p:txBody>
          <a:bodyPr/>
          <a:lstStyle>
            <a:lvl1pPr>
              <a:defRPr sz="3333"/>
            </a:lvl1pPr>
            <a:lvl2pPr>
              <a:defRPr sz="2857"/>
            </a:lvl2pPr>
            <a:lvl3pPr>
              <a:defRPr sz="2381"/>
            </a:lvl3pPr>
            <a:lvl4pPr>
              <a:defRPr sz="2143"/>
            </a:lvl4pPr>
            <a:lvl5pPr>
              <a:defRPr sz="2143"/>
            </a:lvl5pPr>
            <a:lvl6pPr>
              <a:defRPr sz="2143"/>
            </a:lvl6pPr>
            <a:lvl7pPr>
              <a:defRPr sz="2143"/>
            </a:lvl7pPr>
            <a:lvl8pPr>
              <a:defRPr sz="2143"/>
            </a:lvl8pPr>
            <a:lvl9pPr>
              <a:defRPr sz="214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81" y="1600448"/>
            <a:ext cx="4038601" cy="4525963"/>
          </a:xfrm>
        </p:spPr>
        <p:txBody>
          <a:bodyPr/>
          <a:lstStyle>
            <a:lvl1pPr>
              <a:defRPr sz="3333"/>
            </a:lvl1pPr>
            <a:lvl2pPr>
              <a:defRPr sz="2857"/>
            </a:lvl2pPr>
            <a:lvl3pPr>
              <a:defRPr sz="2381"/>
            </a:lvl3pPr>
            <a:lvl4pPr>
              <a:defRPr sz="2143"/>
            </a:lvl4pPr>
            <a:lvl5pPr>
              <a:defRPr sz="2143"/>
            </a:lvl5pPr>
            <a:lvl6pPr>
              <a:defRPr sz="2143"/>
            </a:lvl6pPr>
            <a:lvl7pPr>
              <a:defRPr sz="2143"/>
            </a:lvl7pPr>
            <a:lvl8pPr>
              <a:defRPr sz="2143"/>
            </a:lvl8pPr>
            <a:lvl9pPr>
              <a:defRPr sz="214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22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4" y="1535124"/>
            <a:ext cx="4040190" cy="639762"/>
          </a:xfrm>
        </p:spPr>
        <p:txBody>
          <a:bodyPr anchor="b"/>
          <a:lstStyle>
            <a:lvl1pPr marL="0" indent="0">
              <a:buNone/>
              <a:defRPr sz="2857" b="1"/>
            </a:lvl1pPr>
            <a:lvl2pPr marL="546622" indent="0">
              <a:buNone/>
              <a:defRPr sz="2381" b="1"/>
            </a:lvl2pPr>
            <a:lvl3pPr marL="1093231" indent="0">
              <a:buNone/>
              <a:defRPr sz="2143" b="1"/>
            </a:lvl3pPr>
            <a:lvl4pPr marL="1639846" indent="0">
              <a:buNone/>
              <a:defRPr sz="1905" b="1"/>
            </a:lvl4pPr>
            <a:lvl5pPr marL="2186460" indent="0">
              <a:buNone/>
              <a:defRPr sz="1905" b="1"/>
            </a:lvl5pPr>
            <a:lvl6pPr marL="2733077" indent="0">
              <a:buNone/>
              <a:defRPr sz="1905" b="1"/>
            </a:lvl6pPr>
            <a:lvl7pPr marL="3279697" indent="0">
              <a:buNone/>
              <a:defRPr sz="1905" b="1"/>
            </a:lvl7pPr>
            <a:lvl8pPr marL="3826310" indent="0">
              <a:buNone/>
              <a:defRPr sz="1905" b="1"/>
            </a:lvl8pPr>
            <a:lvl9pPr marL="4372927" indent="0">
              <a:buNone/>
              <a:defRPr sz="1905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4" y="2174880"/>
            <a:ext cx="4040190" cy="3951287"/>
          </a:xfrm>
        </p:spPr>
        <p:txBody>
          <a:bodyPr/>
          <a:lstStyle>
            <a:lvl1pPr>
              <a:defRPr sz="2857"/>
            </a:lvl1pPr>
            <a:lvl2pPr>
              <a:defRPr sz="2381"/>
            </a:lvl2pPr>
            <a:lvl3pPr>
              <a:defRPr sz="2143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68" y="1535124"/>
            <a:ext cx="4041777" cy="639762"/>
          </a:xfrm>
        </p:spPr>
        <p:txBody>
          <a:bodyPr anchor="b"/>
          <a:lstStyle>
            <a:lvl1pPr marL="0" indent="0">
              <a:buNone/>
              <a:defRPr sz="2857" b="1"/>
            </a:lvl1pPr>
            <a:lvl2pPr marL="546622" indent="0">
              <a:buNone/>
              <a:defRPr sz="2381" b="1"/>
            </a:lvl2pPr>
            <a:lvl3pPr marL="1093231" indent="0">
              <a:buNone/>
              <a:defRPr sz="2143" b="1"/>
            </a:lvl3pPr>
            <a:lvl4pPr marL="1639846" indent="0">
              <a:buNone/>
              <a:defRPr sz="1905" b="1"/>
            </a:lvl4pPr>
            <a:lvl5pPr marL="2186460" indent="0">
              <a:buNone/>
              <a:defRPr sz="1905" b="1"/>
            </a:lvl5pPr>
            <a:lvl6pPr marL="2733077" indent="0">
              <a:buNone/>
              <a:defRPr sz="1905" b="1"/>
            </a:lvl6pPr>
            <a:lvl7pPr marL="3279697" indent="0">
              <a:buNone/>
              <a:defRPr sz="1905" b="1"/>
            </a:lvl7pPr>
            <a:lvl8pPr marL="3826310" indent="0">
              <a:buNone/>
              <a:defRPr sz="1905" b="1"/>
            </a:lvl8pPr>
            <a:lvl9pPr marL="4372927" indent="0">
              <a:buNone/>
              <a:defRPr sz="1905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68" y="2174880"/>
            <a:ext cx="4041777" cy="3951287"/>
          </a:xfrm>
        </p:spPr>
        <p:txBody>
          <a:bodyPr/>
          <a:lstStyle>
            <a:lvl1pPr>
              <a:defRPr sz="2857"/>
            </a:lvl1pPr>
            <a:lvl2pPr>
              <a:defRPr sz="2381"/>
            </a:lvl2pPr>
            <a:lvl3pPr>
              <a:defRPr sz="2143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755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054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94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0" y="273331"/>
            <a:ext cx="3008311" cy="1162050"/>
          </a:xfrm>
        </p:spPr>
        <p:txBody>
          <a:bodyPr anchor="b"/>
          <a:lstStyle>
            <a:lvl1pPr algn="l">
              <a:defRPr sz="238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43" y="273112"/>
            <a:ext cx="5111751" cy="5853113"/>
          </a:xfrm>
        </p:spPr>
        <p:txBody>
          <a:bodyPr/>
          <a:lstStyle>
            <a:lvl1pPr>
              <a:defRPr sz="3809"/>
            </a:lvl1pPr>
            <a:lvl2pPr>
              <a:defRPr sz="3333"/>
            </a:lvl2pPr>
            <a:lvl3pPr>
              <a:defRPr sz="2857"/>
            </a:lvl3pPr>
            <a:lvl4pPr>
              <a:defRPr sz="2381"/>
            </a:lvl4pPr>
            <a:lvl5pPr>
              <a:defRPr sz="2381"/>
            </a:lvl5pPr>
            <a:lvl6pPr>
              <a:defRPr sz="2381"/>
            </a:lvl6pPr>
            <a:lvl7pPr>
              <a:defRPr sz="2381"/>
            </a:lvl7pPr>
            <a:lvl8pPr>
              <a:defRPr sz="2381"/>
            </a:lvl8pPr>
            <a:lvl9pPr>
              <a:defRPr sz="238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0" y="1435101"/>
            <a:ext cx="3008311" cy="4691062"/>
          </a:xfrm>
        </p:spPr>
        <p:txBody>
          <a:bodyPr/>
          <a:lstStyle>
            <a:lvl1pPr marL="0" indent="0">
              <a:buNone/>
              <a:defRPr sz="1667"/>
            </a:lvl1pPr>
            <a:lvl2pPr marL="546622" indent="0">
              <a:buNone/>
              <a:defRPr sz="1548"/>
            </a:lvl2pPr>
            <a:lvl3pPr marL="1093231" indent="0">
              <a:buNone/>
              <a:defRPr sz="1190"/>
            </a:lvl3pPr>
            <a:lvl4pPr marL="1639846" indent="0">
              <a:buNone/>
              <a:defRPr sz="1071"/>
            </a:lvl4pPr>
            <a:lvl5pPr marL="2186460" indent="0">
              <a:buNone/>
              <a:defRPr sz="1071"/>
            </a:lvl5pPr>
            <a:lvl6pPr marL="2733077" indent="0">
              <a:buNone/>
              <a:defRPr sz="1071"/>
            </a:lvl6pPr>
            <a:lvl7pPr marL="3279697" indent="0">
              <a:buNone/>
              <a:defRPr sz="1071"/>
            </a:lvl7pPr>
            <a:lvl8pPr marL="3826310" indent="0">
              <a:buNone/>
              <a:defRPr sz="1071"/>
            </a:lvl8pPr>
            <a:lvl9pPr marL="4372927" indent="0">
              <a:buNone/>
              <a:defRPr sz="107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34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42" y="4800669"/>
            <a:ext cx="5486400" cy="566738"/>
          </a:xfrm>
        </p:spPr>
        <p:txBody>
          <a:bodyPr anchor="b"/>
          <a:lstStyle>
            <a:lvl1pPr algn="l">
              <a:defRPr sz="238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42" y="613089"/>
            <a:ext cx="5486400" cy="4114800"/>
          </a:xfrm>
        </p:spPr>
        <p:txBody>
          <a:bodyPr/>
          <a:lstStyle>
            <a:lvl1pPr marL="0" indent="0">
              <a:buNone/>
              <a:defRPr sz="3809"/>
            </a:lvl1pPr>
            <a:lvl2pPr marL="546622" indent="0">
              <a:buNone/>
              <a:defRPr sz="3333"/>
            </a:lvl2pPr>
            <a:lvl3pPr marL="1093231" indent="0">
              <a:buNone/>
              <a:defRPr sz="2857"/>
            </a:lvl3pPr>
            <a:lvl4pPr marL="1639846" indent="0">
              <a:buNone/>
              <a:defRPr sz="2381"/>
            </a:lvl4pPr>
            <a:lvl5pPr marL="2186460" indent="0">
              <a:buNone/>
              <a:defRPr sz="2381"/>
            </a:lvl5pPr>
            <a:lvl6pPr marL="2733077" indent="0">
              <a:buNone/>
              <a:defRPr sz="2381"/>
            </a:lvl6pPr>
            <a:lvl7pPr marL="3279697" indent="0">
              <a:buNone/>
              <a:defRPr sz="2381"/>
            </a:lvl7pPr>
            <a:lvl8pPr marL="3826310" indent="0">
              <a:buNone/>
              <a:defRPr sz="2381"/>
            </a:lvl8pPr>
            <a:lvl9pPr marL="4372927" indent="0">
              <a:buNone/>
              <a:defRPr sz="238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42" y="5367362"/>
            <a:ext cx="5486400" cy="804862"/>
          </a:xfrm>
        </p:spPr>
        <p:txBody>
          <a:bodyPr/>
          <a:lstStyle>
            <a:lvl1pPr marL="0" indent="0">
              <a:buNone/>
              <a:defRPr sz="1667"/>
            </a:lvl1pPr>
            <a:lvl2pPr marL="546622" indent="0">
              <a:buNone/>
              <a:defRPr sz="1548"/>
            </a:lvl2pPr>
            <a:lvl3pPr marL="1093231" indent="0">
              <a:buNone/>
              <a:defRPr sz="1190"/>
            </a:lvl3pPr>
            <a:lvl4pPr marL="1639846" indent="0">
              <a:buNone/>
              <a:defRPr sz="1071"/>
            </a:lvl4pPr>
            <a:lvl5pPr marL="2186460" indent="0">
              <a:buNone/>
              <a:defRPr sz="1071"/>
            </a:lvl5pPr>
            <a:lvl6pPr marL="2733077" indent="0">
              <a:buNone/>
              <a:defRPr sz="1071"/>
            </a:lvl6pPr>
            <a:lvl7pPr marL="3279697" indent="0">
              <a:buNone/>
              <a:defRPr sz="1071"/>
            </a:lvl7pPr>
            <a:lvl8pPr marL="3826310" indent="0">
              <a:buNone/>
              <a:defRPr sz="1071"/>
            </a:lvl8pPr>
            <a:lvl9pPr marL="4372927" indent="0">
              <a:buNone/>
              <a:defRPr sz="107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30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17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618" y="274702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5" y="274702"/>
            <a:ext cx="6019801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3824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5123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5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3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0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94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67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41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15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88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80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04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89" y="4412353"/>
            <a:ext cx="7772400" cy="1362074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89" y="2906958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3613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47227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073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494417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6785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4145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1501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2988599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959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507" y="1601475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864" y="1601475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65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3" y="1535405"/>
            <a:ext cx="4040188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3613" indent="0">
              <a:buNone/>
              <a:defRPr sz="1667" b="1"/>
            </a:lvl2pPr>
            <a:lvl3pPr marL="747227" indent="0">
              <a:buNone/>
              <a:defRPr sz="1429" b="1"/>
            </a:lvl3pPr>
            <a:lvl4pPr marL="1120733" indent="0">
              <a:buNone/>
              <a:defRPr sz="1349" b="1"/>
            </a:lvl4pPr>
            <a:lvl5pPr marL="1494417" indent="0">
              <a:buNone/>
              <a:defRPr sz="1349" b="1"/>
            </a:lvl5pPr>
            <a:lvl6pPr marL="1867850" indent="0">
              <a:buNone/>
              <a:defRPr sz="1349" b="1"/>
            </a:lvl6pPr>
            <a:lvl7pPr marL="2241452" indent="0">
              <a:buNone/>
              <a:defRPr sz="1349" b="1"/>
            </a:lvl7pPr>
            <a:lvl8pPr marL="2615012" indent="0">
              <a:buNone/>
              <a:defRPr sz="1349" b="1"/>
            </a:lvl8pPr>
            <a:lvl9pPr marL="2988599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3" y="2175066"/>
            <a:ext cx="4040188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632" y="1535405"/>
            <a:ext cx="4041775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3613" indent="0">
              <a:buNone/>
              <a:defRPr sz="1667" b="1"/>
            </a:lvl2pPr>
            <a:lvl3pPr marL="747227" indent="0">
              <a:buNone/>
              <a:defRPr sz="1429" b="1"/>
            </a:lvl3pPr>
            <a:lvl4pPr marL="1120733" indent="0">
              <a:buNone/>
              <a:defRPr sz="1349" b="1"/>
            </a:lvl4pPr>
            <a:lvl5pPr marL="1494417" indent="0">
              <a:buNone/>
              <a:defRPr sz="1349" b="1"/>
            </a:lvl5pPr>
            <a:lvl6pPr marL="1867850" indent="0">
              <a:buNone/>
              <a:defRPr sz="1349" b="1"/>
            </a:lvl6pPr>
            <a:lvl7pPr marL="2241452" indent="0">
              <a:buNone/>
              <a:defRPr sz="1349" b="1"/>
            </a:lvl7pPr>
            <a:lvl8pPr marL="2615012" indent="0">
              <a:buNone/>
              <a:defRPr sz="1349" b="1"/>
            </a:lvl8pPr>
            <a:lvl9pPr marL="2988599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632" y="2175066"/>
            <a:ext cx="4041775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289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03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518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301" y="276773"/>
            <a:ext cx="3008312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286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301" y="1435430"/>
            <a:ext cx="3008312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3613" indent="0">
              <a:buNone/>
              <a:defRPr sz="1032"/>
            </a:lvl2pPr>
            <a:lvl3pPr marL="747227" indent="0">
              <a:buNone/>
              <a:defRPr sz="873"/>
            </a:lvl3pPr>
            <a:lvl4pPr marL="1120733" indent="0">
              <a:buNone/>
              <a:defRPr sz="794"/>
            </a:lvl4pPr>
            <a:lvl5pPr marL="1494417" indent="0">
              <a:buNone/>
              <a:defRPr sz="794"/>
            </a:lvl5pPr>
            <a:lvl6pPr marL="1867850" indent="0">
              <a:buNone/>
              <a:defRPr sz="794"/>
            </a:lvl6pPr>
            <a:lvl7pPr marL="2241452" indent="0">
              <a:buNone/>
              <a:defRPr sz="794"/>
            </a:lvl7pPr>
            <a:lvl8pPr marL="2615012" indent="0">
              <a:buNone/>
              <a:defRPr sz="794"/>
            </a:lvl8pPr>
            <a:lvl9pPr marL="2988599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81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4561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8683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3613" indent="0">
              <a:buNone/>
              <a:defRPr sz="2302"/>
            </a:lvl2pPr>
            <a:lvl3pPr marL="747227" indent="0">
              <a:buNone/>
              <a:defRPr sz="1985"/>
            </a:lvl3pPr>
            <a:lvl4pPr marL="1120733" indent="0">
              <a:buNone/>
              <a:defRPr sz="1667"/>
            </a:lvl4pPr>
            <a:lvl5pPr marL="1494417" indent="0">
              <a:buNone/>
              <a:defRPr sz="1667"/>
            </a:lvl5pPr>
            <a:lvl6pPr marL="1867850" indent="0">
              <a:buNone/>
              <a:defRPr sz="1667"/>
            </a:lvl6pPr>
            <a:lvl7pPr marL="2241452" indent="0">
              <a:buNone/>
              <a:defRPr sz="1667"/>
            </a:lvl7pPr>
            <a:lvl8pPr marL="2615012" indent="0">
              <a:buNone/>
              <a:defRPr sz="1667"/>
            </a:lvl8pPr>
            <a:lvl9pPr marL="2988599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8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3613" indent="0">
              <a:buNone/>
              <a:defRPr sz="1032"/>
            </a:lvl2pPr>
            <a:lvl3pPr marL="747227" indent="0">
              <a:buNone/>
              <a:defRPr sz="873"/>
            </a:lvl3pPr>
            <a:lvl4pPr marL="1120733" indent="0">
              <a:buNone/>
              <a:defRPr sz="794"/>
            </a:lvl4pPr>
            <a:lvl5pPr marL="1494417" indent="0">
              <a:buNone/>
              <a:defRPr sz="794"/>
            </a:lvl5pPr>
            <a:lvl6pPr marL="1867850" indent="0">
              <a:buNone/>
              <a:defRPr sz="794"/>
            </a:lvl6pPr>
            <a:lvl7pPr marL="2241452" indent="0">
              <a:buNone/>
              <a:defRPr sz="794"/>
            </a:lvl7pPr>
            <a:lvl8pPr marL="2615012" indent="0">
              <a:buNone/>
              <a:defRPr sz="794"/>
            </a:lvl8pPr>
            <a:lvl9pPr marL="2988599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145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239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59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40" y="27859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386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2" y="276684"/>
            <a:ext cx="8229599" cy="1143002"/>
          </a:xfrm>
          <a:prstGeom prst="rect">
            <a:avLst/>
          </a:prstGeom>
        </p:spPr>
        <p:txBody>
          <a:bodyPr vert="horz" lIns="93713" tIns="46841" rIns="93713" bIns="4684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2" y="1601475"/>
            <a:ext cx="8229599" cy="4525963"/>
          </a:xfrm>
          <a:prstGeom prst="rect">
            <a:avLst/>
          </a:prstGeom>
        </p:spPr>
        <p:txBody>
          <a:bodyPr vert="horz" lIns="93713" tIns="46841" rIns="93713" bIns="4684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120" y="6360327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l" defTabSz="560420">
              <a:defRPr sz="7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3" y="6360327"/>
            <a:ext cx="2895600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ctr" defTabSz="560420">
              <a:defRPr sz="7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136" y="6360327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r" defTabSz="560420">
              <a:defRPr sz="77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806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xStyles>
    <p:titleStyle>
      <a:lvl1pPr algn="ctr" defTabSz="560420" rtl="0" eaLnBrk="1" latinLnBrk="0" hangingPunct="1">
        <a:spcBef>
          <a:spcPct val="0"/>
        </a:spcBef>
        <a:buNone/>
        <a:defRPr sz="273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0158" indent="-210158" algn="l" defTabSz="560420" rtl="0" eaLnBrk="1" latinLnBrk="0" hangingPunct="1">
        <a:spcBef>
          <a:spcPct val="20000"/>
        </a:spcBef>
        <a:buFont typeface="Arial" pitchFamily="34" charset="0"/>
        <a:buChar char="•"/>
        <a:defRPr sz="1965" kern="1200">
          <a:solidFill>
            <a:schemeClr val="tx1"/>
          </a:solidFill>
          <a:latin typeface="+mn-lt"/>
          <a:ea typeface="+mn-ea"/>
          <a:cs typeface="+mn-cs"/>
        </a:defRPr>
      </a:lvl1pPr>
      <a:lvl2pPr marL="455280" indent="-175103" algn="l" defTabSz="560420" rtl="0" eaLnBrk="1" latinLnBrk="0" hangingPunct="1">
        <a:spcBef>
          <a:spcPct val="20000"/>
        </a:spcBef>
        <a:buFont typeface="Arial" pitchFamily="34" charset="0"/>
        <a:buChar char="–"/>
        <a:defRPr sz="1727" kern="1200">
          <a:solidFill>
            <a:schemeClr val="tx1"/>
          </a:solidFill>
          <a:latin typeface="+mn-lt"/>
          <a:ea typeface="+mn-ea"/>
          <a:cs typeface="+mn-cs"/>
        </a:defRPr>
      </a:lvl2pPr>
      <a:lvl3pPr marL="700432" indent="-140116" algn="l" defTabSz="560420" rtl="0" eaLnBrk="1" latinLnBrk="0" hangingPunct="1">
        <a:spcBef>
          <a:spcPct val="20000"/>
        </a:spcBef>
        <a:buFont typeface="Arial" pitchFamily="34" charset="0"/>
        <a:buChar char="•"/>
        <a:defRPr sz="1489" kern="1200">
          <a:solidFill>
            <a:schemeClr val="tx1"/>
          </a:solidFill>
          <a:latin typeface="+mn-lt"/>
          <a:ea typeface="+mn-ea"/>
          <a:cs typeface="+mn-cs"/>
        </a:defRPr>
      </a:lvl3pPr>
      <a:lvl4pPr marL="980626" indent="-140116" algn="l" defTabSz="560420" rtl="0" eaLnBrk="1" latinLnBrk="0" hangingPunct="1">
        <a:spcBef>
          <a:spcPct val="20000"/>
        </a:spcBef>
        <a:buFont typeface="Arial" pitchFamily="34" charset="0"/>
        <a:buChar char="–"/>
        <a:defRPr sz="1250" kern="1200">
          <a:solidFill>
            <a:schemeClr val="tx1"/>
          </a:solidFill>
          <a:latin typeface="+mn-lt"/>
          <a:ea typeface="+mn-ea"/>
          <a:cs typeface="+mn-cs"/>
        </a:defRPr>
      </a:lvl4pPr>
      <a:lvl5pPr marL="1260841" indent="-140116" algn="l" defTabSz="560420" rtl="0" eaLnBrk="1" latinLnBrk="0" hangingPunct="1">
        <a:spcBef>
          <a:spcPct val="20000"/>
        </a:spcBef>
        <a:buFont typeface="Arial" pitchFamily="34" charset="0"/>
        <a:buChar char="»"/>
        <a:defRPr sz="1250" kern="1200">
          <a:solidFill>
            <a:schemeClr val="tx1"/>
          </a:solidFill>
          <a:latin typeface="+mn-lt"/>
          <a:ea typeface="+mn-ea"/>
          <a:cs typeface="+mn-cs"/>
        </a:defRPr>
      </a:lvl5pPr>
      <a:lvl6pPr marL="1540981" indent="-140116" algn="l" defTabSz="560420" rtl="0" eaLnBrk="1" latinLnBrk="0" hangingPunct="1">
        <a:spcBef>
          <a:spcPct val="20000"/>
        </a:spcBef>
        <a:buFont typeface="Arial" pitchFamily="34" charset="0"/>
        <a:buChar char="•"/>
        <a:defRPr sz="1250" kern="1200">
          <a:solidFill>
            <a:schemeClr val="tx1"/>
          </a:solidFill>
          <a:latin typeface="+mn-lt"/>
          <a:ea typeface="+mn-ea"/>
          <a:cs typeface="+mn-cs"/>
        </a:defRPr>
      </a:lvl6pPr>
      <a:lvl7pPr marL="1821172" indent="-140116" algn="l" defTabSz="560420" rtl="0" eaLnBrk="1" latinLnBrk="0" hangingPunct="1">
        <a:spcBef>
          <a:spcPct val="20000"/>
        </a:spcBef>
        <a:buFont typeface="Arial" pitchFamily="34" charset="0"/>
        <a:buChar char="•"/>
        <a:defRPr sz="1250" kern="1200">
          <a:solidFill>
            <a:schemeClr val="tx1"/>
          </a:solidFill>
          <a:latin typeface="+mn-lt"/>
          <a:ea typeface="+mn-ea"/>
          <a:cs typeface="+mn-cs"/>
        </a:defRPr>
      </a:lvl7pPr>
      <a:lvl8pPr marL="2101268" indent="-140116" algn="l" defTabSz="560420" rtl="0" eaLnBrk="1" latinLnBrk="0" hangingPunct="1">
        <a:spcBef>
          <a:spcPct val="20000"/>
        </a:spcBef>
        <a:buFont typeface="Arial" pitchFamily="34" charset="0"/>
        <a:buChar char="•"/>
        <a:defRPr sz="1250" kern="1200">
          <a:solidFill>
            <a:schemeClr val="tx1"/>
          </a:solidFill>
          <a:latin typeface="+mn-lt"/>
          <a:ea typeface="+mn-ea"/>
          <a:cs typeface="+mn-cs"/>
        </a:defRPr>
      </a:lvl8pPr>
      <a:lvl9pPr marL="2381544" indent="-140116" algn="l" defTabSz="560420" rtl="0" eaLnBrk="1" latinLnBrk="0" hangingPunct="1">
        <a:spcBef>
          <a:spcPct val="20000"/>
        </a:spcBef>
        <a:buFont typeface="Arial" pitchFamily="34" charset="0"/>
        <a:buChar char="•"/>
        <a:defRPr sz="12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60420" rtl="0" eaLnBrk="1" latinLnBrk="0" hangingPunct="1">
        <a:defRPr sz="1072" kern="1200">
          <a:solidFill>
            <a:schemeClr val="tx1"/>
          </a:solidFill>
          <a:latin typeface="+mn-lt"/>
          <a:ea typeface="+mn-ea"/>
          <a:cs typeface="+mn-cs"/>
        </a:defRPr>
      </a:lvl1pPr>
      <a:lvl2pPr marL="280210" algn="l" defTabSz="560420" rtl="0" eaLnBrk="1" latinLnBrk="0" hangingPunct="1">
        <a:defRPr sz="1072" kern="1200">
          <a:solidFill>
            <a:schemeClr val="tx1"/>
          </a:solidFill>
          <a:latin typeface="+mn-lt"/>
          <a:ea typeface="+mn-ea"/>
          <a:cs typeface="+mn-cs"/>
        </a:defRPr>
      </a:lvl2pPr>
      <a:lvl3pPr marL="560420" algn="l" defTabSz="560420" rtl="0" eaLnBrk="1" latinLnBrk="0" hangingPunct="1">
        <a:defRPr sz="1072" kern="1200">
          <a:solidFill>
            <a:schemeClr val="tx1"/>
          </a:solidFill>
          <a:latin typeface="+mn-lt"/>
          <a:ea typeface="+mn-ea"/>
          <a:cs typeface="+mn-cs"/>
        </a:defRPr>
      </a:lvl3pPr>
      <a:lvl4pPr marL="840550" algn="l" defTabSz="560420" rtl="0" eaLnBrk="1" latinLnBrk="0" hangingPunct="1">
        <a:defRPr sz="1072" kern="1200">
          <a:solidFill>
            <a:schemeClr val="tx1"/>
          </a:solidFill>
          <a:latin typeface="+mn-lt"/>
          <a:ea typeface="+mn-ea"/>
          <a:cs typeface="+mn-cs"/>
        </a:defRPr>
      </a:lvl4pPr>
      <a:lvl5pPr marL="1120813" algn="l" defTabSz="560420" rtl="0" eaLnBrk="1" latinLnBrk="0" hangingPunct="1">
        <a:defRPr sz="1072" kern="1200">
          <a:solidFill>
            <a:schemeClr val="tx1"/>
          </a:solidFill>
          <a:latin typeface="+mn-lt"/>
          <a:ea typeface="+mn-ea"/>
          <a:cs typeface="+mn-cs"/>
        </a:defRPr>
      </a:lvl5pPr>
      <a:lvl6pPr marL="1400888" algn="l" defTabSz="560420" rtl="0" eaLnBrk="1" latinLnBrk="0" hangingPunct="1">
        <a:defRPr sz="1072" kern="1200">
          <a:solidFill>
            <a:schemeClr val="tx1"/>
          </a:solidFill>
          <a:latin typeface="+mn-lt"/>
          <a:ea typeface="+mn-ea"/>
          <a:cs typeface="+mn-cs"/>
        </a:defRPr>
      </a:lvl6pPr>
      <a:lvl7pPr marL="1681089" algn="l" defTabSz="560420" rtl="0" eaLnBrk="1" latinLnBrk="0" hangingPunct="1">
        <a:defRPr sz="1072" kern="1200">
          <a:solidFill>
            <a:schemeClr val="tx1"/>
          </a:solidFill>
          <a:latin typeface="+mn-lt"/>
          <a:ea typeface="+mn-ea"/>
          <a:cs typeface="+mn-cs"/>
        </a:defRPr>
      </a:lvl7pPr>
      <a:lvl8pPr marL="1961259" algn="l" defTabSz="560420" rtl="0" eaLnBrk="1" latinLnBrk="0" hangingPunct="1">
        <a:defRPr sz="1072" kern="1200">
          <a:solidFill>
            <a:schemeClr val="tx1"/>
          </a:solidFill>
          <a:latin typeface="+mn-lt"/>
          <a:ea typeface="+mn-ea"/>
          <a:cs typeface="+mn-cs"/>
        </a:defRPr>
      </a:lvl8pPr>
      <a:lvl9pPr marL="2241449" algn="l" defTabSz="560420" rtl="0" eaLnBrk="1" latinLnBrk="0" hangingPunct="1">
        <a:defRPr sz="107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39" y="274921"/>
            <a:ext cx="8229600" cy="1143001"/>
          </a:xfrm>
          <a:prstGeom prst="rect">
            <a:avLst/>
          </a:prstGeom>
        </p:spPr>
        <p:txBody>
          <a:bodyPr vert="horz" lIns="91836" tIns="45914" rIns="91836" bIns="45914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39" y="1600448"/>
            <a:ext cx="8229600" cy="4525963"/>
          </a:xfrm>
          <a:prstGeom prst="rect">
            <a:avLst/>
          </a:prstGeom>
        </p:spPr>
        <p:txBody>
          <a:bodyPr vert="horz" lIns="91836" tIns="45914" rIns="91836" bIns="45914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28" y="6356413"/>
            <a:ext cx="2133599" cy="365125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l">
              <a:defRPr sz="154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323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3231"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418" y="6356413"/>
            <a:ext cx="2895600" cy="365125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ctr">
              <a:defRPr sz="154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323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427" y="6356413"/>
            <a:ext cx="2133599" cy="365125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r">
              <a:defRPr sz="154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323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323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7820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xStyles>
    <p:titleStyle>
      <a:lvl1pPr algn="ctr" defTabSz="1093231" rtl="0" eaLnBrk="1" latinLnBrk="0" hangingPunct="1">
        <a:spcBef>
          <a:spcPct val="0"/>
        </a:spcBef>
        <a:buNone/>
        <a:defRPr sz="535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9973" indent="-409973" algn="l" defTabSz="1093231" rtl="0" eaLnBrk="1" latinLnBrk="0" hangingPunct="1">
        <a:spcBef>
          <a:spcPct val="20000"/>
        </a:spcBef>
        <a:buFont typeface="Arial" pitchFamily="34" charset="0"/>
        <a:buChar char="•"/>
        <a:defRPr sz="3809" kern="1200">
          <a:solidFill>
            <a:schemeClr val="tx1"/>
          </a:solidFill>
          <a:latin typeface="+mn-lt"/>
          <a:ea typeface="+mn-ea"/>
          <a:cs typeface="+mn-cs"/>
        </a:defRPr>
      </a:lvl1pPr>
      <a:lvl2pPr marL="888249" indent="-341636" algn="l" defTabSz="1093231" rtl="0" eaLnBrk="1" latinLnBrk="0" hangingPunct="1">
        <a:spcBef>
          <a:spcPct val="20000"/>
        </a:spcBef>
        <a:buFont typeface="Arial" pitchFamily="34" charset="0"/>
        <a:buChar char="–"/>
        <a:defRPr sz="3333" kern="1200">
          <a:solidFill>
            <a:schemeClr val="tx1"/>
          </a:solidFill>
          <a:latin typeface="+mn-lt"/>
          <a:ea typeface="+mn-ea"/>
          <a:cs typeface="+mn-cs"/>
        </a:defRPr>
      </a:lvl2pPr>
      <a:lvl3pPr marL="1366539" indent="-273317" algn="l" defTabSz="1093231" rtl="0" eaLnBrk="1" latinLnBrk="0" hangingPunct="1">
        <a:spcBef>
          <a:spcPct val="20000"/>
        </a:spcBef>
        <a:buFont typeface="Arial" pitchFamily="34" charset="0"/>
        <a:buChar char="•"/>
        <a:defRPr sz="2857" kern="1200">
          <a:solidFill>
            <a:schemeClr val="tx1"/>
          </a:solidFill>
          <a:latin typeface="+mn-lt"/>
          <a:ea typeface="+mn-ea"/>
          <a:cs typeface="+mn-cs"/>
        </a:defRPr>
      </a:lvl3pPr>
      <a:lvl4pPr marL="1913154" indent="-273317" algn="l" defTabSz="1093231" rtl="0" eaLnBrk="1" latinLnBrk="0" hangingPunct="1">
        <a:spcBef>
          <a:spcPct val="20000"/>
        </a:spcBef>
        <a:buFont typeface="Arial" pitchFamily="34" charset="0"/>
        <a:buChar char="–"/>
        <a:defRPr sz="2381" kern="1200">
          <a:solidFill>
            <a:schemeClr val="tx1"/>
          </a:solidFill>
          <a:latin typeface="+mn-lt"/>
          <a:ea typeface="+mn-ea"/>
          <a:cs typeface="+mn-cs"/>
        </a:defRPr>
      </a:lvl4pPr>
      <a:lvl5pPr marL="2459770" indent="-273317" algn="l" defTabSz="1093231" rtl="0" eaLnBrk="1" latinLnBrk="0" hangingPunct="1">
        <a:spcBef>
          <a:spcPct val="20000"/>
        </a:spcBef>
        <a:buFont typeface="Arial" pitchFamily="34" charset="0"/>
        <a:buChar char="»"/>
        <a:defRPr sz="2381" kern="1200">
          <a:solidFill>
            <a:schemeClr val="tx1"/>
          </a:solidFill>
          <a:latin typeface="+mn-lt"/>
          <a:ea typeface="+mn-ea"/>
          <a:cs typeface="+mn-cs"/>
        </a:defRPr>
      </a:lvl5pPr>
      <a:lvl6pPr marL="3006396" indent="-273317" algn="l" defTabSz="1093231" rtl="0" eaLnBrk="1" latinLnBrk="0" hangingPunct="1">
        <a:spcBef>
          <a:spcPct val="20000"/>
        </a:spcBef>
        <a:buFont typeface="Arial" pitchFamily="34" charset="0"/>
        <a:buChar char="•"/>
        <a:defRPr sz="2381" kern="1200">
          <a:solidFill>
            <a:schemeClr val="tx1"/>
          </a:solidFill>
          <a:latin typeface="+mn-lt"/>
          <a:ea typeface="+mn-ea"/>
          <a:cs typeface="+mn-cs"/>
        </a:defRPr>
      </a:lvl6pPr>
      <a:lvl7pPr marL="3553004" indent="-273317" algn="l" defTabSz="1093231" rtl="0" eaLnBrk="1" latinLnBrk="0" hangingPunct="1">
        <a:spcBef>
          <a:spcPct val="20000"/>
        </a:spcBef>
        <a:buFont typeface="Arial" pitchFamily="34" charset="0"/>
        <a:buChar char="•"/>
        <a:defRPr sz="2381" kern="1200">
          <a:solidFill>
            <a:schemeClr val="tx1"/>
          </a:solidFill>
          <a:latin typeface="+mn-lt"/>
          <a:ea typeface="+mn-ea"/>
          <a:cs typeface="+mn-cs"/>
        </a:defRPr>
      </a:lvl7pPr>
      <a:lvl8pPr marL="4099619" indent="-273317" algn="l" defTabSz="1093231" rtl="0" eaLnBrk="1" latinLnBrk="0" hangingPunct="1">
        <a:spcBef>
          <a:spcPct val="20000"/>
        </a:spcBef>
        <a:buFont typeface="Arial" pitchFamily="34" charset="0"/>
        <a:buChar char="•"/>
        <a:defRPr sz="2381" kern="1200">
          <a:solidFill>
            <a:schemeClr val="tx1"/>
          </a:solidFill>
          <a:latin typeface="+mn-lt"/>
          <a:ea typeface="+mn-ea"/>
          <a:cs typeface="+mn-cs"/>
        </a:defRPr>
      </a:lvl8pPr>
      <a:lvl9pPr marL="4646234" indent="-273317" algn="l" defTabSz="1093231" rtl="0" eaLnBrk="1" latinLnBrk="0" hangingPunct="1">
        <a:spcBef>
          <a:spcPct val="20000"/>
        </a:spcBef>
        <a:buFont typeface="Arial" pitchFamily="34" charset="0"/>
        <a:buChar char="•"/>
        <a:defRPr sz="238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1pPr>
      <a:lvl2pPr marL="546622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2pPr>
      <a:lvl3pPr marL="1093231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3pPr>
      <a:lvl4pPr marL="1639846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4pPr>
      <a:lvl5pPr marL="2186460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5pPr>
      <a:lvl6pPr marL="2733077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6pPr>
      <a:lvl7pPr marL="3279697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7pPr>
      <a:lvl8pPr marL="3826310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8pPr>
      <a:lvl9pPr marL="4372927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6684"/>
            <a:ext cx="8229599" cy="1143002"/>
          </a:xfrm>
          <a:prstGeom prst="rect">
            <a:avLst/>
          </a:prstGeom>
        </p:spPr>
        <p:txBody>
          <a:bodyPr vert="horz" lIns="93713" tIns="46841" rIns="93713" bIns="4684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1475"/>
            <a:ext cx="8229599" cy="4525963"/>
          </a:xfrm>
          <a:prstGeom prst="rect">
            <a:avLst/>
          </a:prstGeom>
        </p:spPr>
        <p:txBody>
          <a:bodyPr vert="horz" lIns="93713" tIns="46841" rIns="93713" bIns="4684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119" y="6360325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l" defTabSz="74722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3" y="6360325"/>
            <a:ext cx="2895600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ctr" defTabSz="74722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135" y="6360325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r" defTabSz="74722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108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xStyles>
    <p:titleStyle>
      <a:lvl1pPr algn="ctr" defTabSz="747227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0211" indent="-280211" algn="l" defTabSz="747227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7040" indent="-233471" algn="l" defTabSz="747227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3909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07501" indent="-186821" algn="l" defTabSz="747227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1121" indent="-186821" algn="l" defTabSz="747227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54641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28229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01690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75392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3613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47227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0733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494417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67850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41452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15012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2988599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9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9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9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9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9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9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9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9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9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9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9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9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9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9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9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9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9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9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9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29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29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9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29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29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29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9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9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7" Type="http://schemas.openxmlformats.org/officeDocument/2006/relationships/image" Target="../media/image80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9.jpg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3926652" y="244588"/>
            <a:ext cx="3098601" cy="2412000"/>
          </a:xfrm>
          <a:prstGeom prst="rect">
            <a:avLst/>
          </a:prstGeom>
          <a:noFill/>
        </p:spPr>
        <p:txBody>
          <a:bodyPr wrap="none" lIns="46781" tIns="23382" rIns="46781" bIns="23382" numCol="1" rtlCol="0">
            <a:prstTxWarp prst="textArchUpPour">
              <a:avLst/>
            </a:prstTxWarp>
            <a:spAutoFit/>
          </a:bodyPr>
          <a:lstStyle/>
          <a:p>
            <a:pPr defTabSz="560420"/>
            <a:r>
              <a:rPr lang="fr-FR" sz="4583" dirty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374077" y="184357"/>
            <a:ext cx="3137766" cy="1540359"/>
          </a:xfrm>
          <a:prstGeom prst="rect">
            <a:avLst/>
          </a:prstGeom>
        </p:spPr>
        <p:txBody>
          <a:bodyPr wrap="square" lIns="62333" tIns="31211" rIns="62333" bIns="31211">
            <a:spAutoFit/>
          </a:bodyPr>
          <a:lstStyle/>
          <a:p>
            <a:pPr algn="ctr" defTabSz="560420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560420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27914" y="1821719"/>
            <a:ext cx="3499766" cy="970550"/>
          </a:xfrm>
          <a:prstGeom prst="rect">
            <a:avLst/>
          </a:prstGeom>
          <a:noFill/>
        </p:spPr>
        <p:txBody>
          <a:bodyPr wrap="square" lIns="46781" tIns="23382" rIns="46781" bIns="23382" rtlCol="0">
            <a:spAutoFit/>
          </a:bodyPr>
          <a:lstStyle/>
          <a:p>
            <a:pPr algn="ctr" defTabSz="560420"/>
            <a:r>
              <a:rPr lang="fr-FR" sz="20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 randonneur pour  le  plaisir  du  partage 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36F3710-A51C-C769-A9A6-EEA2AEEB2E06}"/>
              </a:ext>
            </a:extLst>
          </p:cNvPr>
          <p:cNvSpPr txBox="1">
            <a:spLocks noChangeAspect="1"/>
          </p:cNvSpPr>
          <p:nvPr/>
        </p:nvSpPr>
        <p:spPr>
          <a:xfrm rot="21600000">
            <a:off x="108000" y="5374656"/>
            <a:ext cx="9036000" cy="1058522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59414" tIns="29703" rIns="59414" bIns="29703" numCol="1" rtlCol="0">
            <a:prstTxWarp prst="textPlain">
              <a:avLst/>
            </a:prstTxWarp>
            <a:spAutoFit/>
          </a:bodyPr>
          <a:lstStyle/>
          <a:p>
            <a:pPr defTabSz="713112"/>
            <a:r>
              <a:rPr lang="fr-FR" sz="39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3900" dirty="0">
                <a:ln w="31750">
                  <a:solidFill>
                    <a:prstClr val="black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randonnées  et  balades  d'Edgar 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14D0A5B-425A-668B-D549-739DF655A9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09049" y="3384000"/>
            <a:ext cx="1492952" cy="1440000"/>
          </a:xfrm>
          <a:prstGeom prst="rect">
            <a:avLst/>
          </a:prstGeom>
        </p:spPr>
      </p:pic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BA13B4E-C203-D067-4A3B-55F3DD670823}"/>
              </a:ext>
            </a:extLst>
          </p:cNvPr>
          <p:cNvCxnSpPr>
            <a:cxnSpLocks/>
          </p:cNvCxnSpPr>
          <p:nvPr/>
        </p:nvCxnSpPr>
        <p:spPr>
          <a:xfrm flipH="1">
            <a:off x="7776000" y="648000"/>
            <a:ext cx="21431" cy="293400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Image 16" descr="Une image contenant art, tissu&#10;&#10;Le contenu généré par l’IA peut être incorrect.">
            <a:extLst>
              <a:ext uri="{FF2B5EF4-FFF2-40B4-BE49-F238E27FC236}">
                <a16:creationId xmlns:a16="http://schemas.microsoft.com/office/drawing/2014/main" id="{4B586B9C-B100-2656-3866-85593A533D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7601" y="624037"/>
            <a:ext cx="1224000" cy="883668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C24B5C62-1851-6FF9-1E35-79F1193DB5DD}"/>
              </a:ext>
            </a:extLst>
          </p:cNvPr>
          <p:cNvSpPr/>
          <p:nvPr/>
        </p:nvSpPr>
        <p:spPr>
          <a:xfrm>
            <a:off x="418653" y="2763132"/>
            <a:ext cx="1209654" cy="1075738"/>
          </a:xfrm>
          <a:prstGeom prst="rect">
            <a:avLst/>
          </a:prstGeom>
        </p:spPr>
        <p:txBody>
          <a:bodyPr wrap="square" lIns="59504" tIns="29747" rIns="59504" bIns="29747">
            <a:spAutoFit/>
          </a:bodyPr>
          <a:lstStyle/>
          <a:p>
            <a:pPr defTabSz="713112"/>
            <a:r>
              <a:rPr lang="fr-FR" sz="6600" dirty="0">
                <a:ln w="38100">
                  <a:solidFill>
                    <a:srgbClr val="FF0000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96</a:t>
            </a:r>
            <a:endParaRPr lang="fr-FR" sz="6600" dirty="0">
              <a:ln w="38100">
                <a:solidFill>
                  <a:srgbClr val="FF0000"/>
                </a:solidFill>
              </a:ln>
              <a:solidFill>
                <a:prstClr val="black"/>
              </a:solidFill>
              <a:latin typeface="Calibri"/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9AE2E221-AD1C-F05B-73A4-6CBA2519F390}"/>
              </a:ext>
            </a:extLst>
          </p:cNvPr>
          <p:cNvSpPr txBox="1"/>
          <p:nvPr/>
        </p:nvSpPr>
        <p:spPr>
          <a:xfrm rot="-300000">
            <a:off x="2772000" y="2700000"/>
            <a:ext cx="214180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800" dirty="0">
                <a:solidFill>
                  <a:prstClr val="black"/>
                </a:solidFill>
                <a:latin typeface="Bodoni MT Black" panose="02070A03080606020203" pitchFamily="18" charset="0"/>
              </a:rPr>
              <a:t>Sainte Thérèse  de  Lisieux</a:t>
            </a:r>
          </a:p>
        </p:txBody>
      </p:sp>
      <p:pic>
        <p:nvPicPr>
          <p:cNvPr id="23" name="Image 22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4980771E-5CF6-D928-4374-8E110DB397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20000">
            <a:off x="6165402" y="2395431"/>
            <a:ext cx="1980000" cy="1980000"/>
          </a:xfrm>
          <a:prstGeom prst="rect">
            <a:avLst/>
          </a:prstGeom>
        </p:spPr>
      </p:pic>
      <p:pic>
        <p:nvPicPr>
          <p:cNvPr id="6" name="VIVRE D'AMOUR - St Thérèse DE LISIEUX - Compositeur Frère Éphraïm - N°049">
            <a:hlinkClick r:id="" action="ppaction://media"/>
            <a:extLst>
              <a:ext uri="{FF2B5EF4-FFF2-40B4-BE49-F238E27FC236}">
                <a16:creationId xmlns:a16="http://schemas.microsoft.com/office/drawing/2014/main" id="{8D1F10D1-006C-C7EF-DA0B-A704A915BA6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836862" y="163636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000">
        <p:random/>
      </p:transition>
    </mc:Choice>
    <mc:Fallback xmlns="">
      <p:transition spd="slow" advTm="2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1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100"/>
                            </p:stCondLst>
                            <p:childTnLst>
                              <p:par>
                                <p:cTn id="36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1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100"/>
                            </p:stCondLst>
                            <p:childTnLst>
                              <p:par>
                                <p:cTn id="44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0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7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Cette pièce était la chambre de Léonie, une sœur de Thérèse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47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véritable chambre de Thérèse est aujourd'hui la boutique souvenir.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8241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Chambre de Louis Martin , père de 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82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126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Depuis 2015, cette pièce est aussi la chambre d'un saint, puisque Louis et Zélie Martin, parents de Sainte-Thérèse</a:t>
            </a:r>
          </a:p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 de Lisieux ont été canonisés.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320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:random/>
      </p:transition>
    </mc:Choice>
    <mc:Fallback>
      <p:transition spd="slow" advTm="1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Entrée de la maison et sa cheminée.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896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plein air, ciel, briquetage&#10;&#10;Le contenu généré par l’IA peut être incorrect.">
            <a:extLst>
              <a:ext uri="{FF2B5EF4-FFF2-40B4-BE49-F238E27FC236}">
                <a16:creationId xmlns:a16="http://schemas.microsoft.com/office/drawing/2014/main" id="{633C7BFD-F9AF-DFDC-0D3F-F026EEE714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461" y="0"/>
            <a:ext cx="5197078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57400" y="72000"/>
            <a:ext cx="5038726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Porte d'entrée du Jardin et accès vers la maison.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79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fenêtre, plein air, nuage&#10;&#10;Le contenu généré par l’IA peut être incorrect.">
            <a:extLst>
              <a:ext uri="{FF2B5EF4-FFF2-40B4-BE49-F238E27FC236}">
                <a16:creationId xmlns:a16="http://schemas.microsoft.com/office/drawing/2014/main" id="{1B06561C-99D5-D79B-49C5-A382F19D5C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199" y="12560"/>
            <a:ext cx="5191125" cy="68454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76450" y="72000"/>
            <a:ext cx="5019676" cy="126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Fronton de la maison, avec une alcôve contenant une statue de Sainte-Thérèse.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4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:random/>
      </p:transition>
    </mc:Choice>
    <mc:Fallback>
      <p:transition spd="slow" advTm="1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Porte de maison, aménagement, mur&#10;&#10;Le contenu généré par l’IA peut être incorrect.">
            <a:extLst>
              <a:ext uri="{FF2B5EF4-FFF2-40B4-BE49-F238E27FC236}">
                <a16:creationId xmlns:a16="http://schemas.microsoft.com/office/drawing/2014/main" id="{05FA4D05-654F-5A3D-44AF-2B3DF0F68E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099" y="-37681"/>
            <a:ext cx="5229225" cy="689568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57400" y="72000"/>
            <a:ext cx="5000625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porte d'entrée de la maison des </a:t>
            </a:r>
            <a:r>
              <a:rPr lang="fr-FR" sz="2400" dirty="0" err="1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Buissonnets</a:t>
            </a: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27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Façade de la maison d'enfance de Sainte-Thérèse. Les </a:t>
            </a:r>
            <a:r>
              <a:rPr lang="fr-FR" sz="2400" dirty="0" err="1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Buissonnets</a:t>
            </a: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813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maison des </a:t>
            </a:r>
            <a:r>
              <a:rPr lang="fr-FR" sz="2400" dirty="0" err="1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Buissonnets</a:t>
            </a: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 après la fermeture.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49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Jardin de la maison des </a:t>
            </a:r>
            <a:r>
              <a:rPr lang="fr-FR" sz="2400" dirty="0" err="1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Buissonnets</a:t>
            </a: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497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Sculpture en albâtre représentant la supplication de Thérèse à son père de rentrer au Carmel à 15 ans.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015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5940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Sculpture en albâtre représentant la supplication de Thérèse à son père de rentrer au Carmel à 15 ans.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26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5976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Sculpture en albâtre représentant la supplication de Thérèse à son père de rentrer au Carmel à 15 ans.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55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Jardin de la maison des </a:t>
            </a:r>
            <a:r>
              <a:rPr lang="fr-FR" sz="2400" dirty="0" err="1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Buissonnets</a:t>
            </a: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32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plein air, Porte de maison, église&#10;&#10;Le contenu généré par l’IA peut être incorrect.">
            <a:extLst>
              <a:ext uri="{FF2B5EF4-FFF2-40B4-BE49-F238E27FC236}">
                <a16:creationId xmlns:a16="http://schemas.microsoft.com/office/drawing/2014/main" id="{D78D2E46-1ABD-E35C-D86B-286DD79139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199" y="12560"/>
            <a:ext cx="5191125" cy="68454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85975" y="108000"/>
            <a:ext cx="501015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Porte surmontée d'une Croix à l'arrière de la maison.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Fenêtres de toit des </a:t>
            </a:r>
            <a:r>
              <a:rPr lang="fr-FR" sz="2400" dirty="0" err="1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Buissonnets</a:t>
            </a: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712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Haut-relief représentant la vision de la Vierge au Sourire.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201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intérieur, foyer, meubles, bâtiment&#10;&#10;Le contenu généré par l’IA peut être incorrect.">
            <a:extLst>
              <a:ext uri="{FF2B5EF4-FFF2-40B4-BE49-F238E27FC236}">
                <a16:creationId xmlns:a16="http://schemas.microsoft.com/office/drawing/2014/main" id="{598B3E8F-8FAB-0FAA-359B-21A1C95DAB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661" y="0"/>
            <a:ext cx="5210175" cy="68705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962149" y="72000"/>
            <a:ext cx="5029201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cheminée de la maison.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41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Couronne de roses de Thérèse. Portée lors de sa profession </a:t>
            </a:r>
          </a:p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de foi.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596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Vitrine, miroir, fenêtre, intérieur&#10;&#10;Le contenu généré par l’IA peut être incorrect.">
            <a:extLst>
              <a:ext uri="{FF2B5EF4-FFF2-40B4-BE49-F238E27FC236}">
                <a16:creationId xmlns:a16="http://schemas.microsoft.com/office/drawing/2014/main" id="{DCD14789-120E-CE32-7659-22E58E64BB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49" y="-12560"/>
            <a:ext cx="5210175" cy="68705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76449" y="72000"/>
            <a:ext cx="4991101" cy="126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Croix qui surplombe la tombe de Thérèse de 1910 à 1923, au cimetière de Lisieux.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8620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:random/>
      </p:transition>
    </mc:Choice>
    <mc:Fallback>
      <p:transition spd="slow" advTm="1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Visage humain, habits, portrait, personne&#10;&#10;Le contenu généré par l’IA peut être incorrect.">
            <a:extLst>
              <a:ext uri="{FF2B5EF4-FFF2-40B4-BE49-F238E27FC236}">
                <a16:creationId xmlns:a16="http://schemas.microsoft.com/office/drawing/2014/main" id="{04D143BB-1235-22CA-9DD8-0B0A3A8573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-7901"/>
            <a:ext cx="4966335" cy="686590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181225" y="72000"/>
            <a:ext cx="47625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Thérèse enfant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8967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rt, Beige&#10;&#10;Le contenu généré par l’IA peut être incorrect.">
            <a:extLst>
              <a:ext uri="{FF2B5EF4-FFF2-40B4-BE49-F238E27FC236}">
                <a16:creationId xmlns:a16="http://schemas.microsoft.com/office/drawing/2014/main" id="{BA001311-B133-0402-6277-32E349266B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49" y="-12560"/>
            <a:ext cx="5210175" cy="68705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52000" y="72000"/>
            <a:ext cx="5004000" cy="126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Croix entièrement recouverte de suppliques et hommages écrits par les pèlerins.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5376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:random/>
      </p:transition>
    </mc:Choice>
    <mc:Fallback>
      <p:transition spd="slow" advTm="1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peinture, fenêtre, art&#10;&#10;Le contenu généré par l’IA peut être incorrect.">
            <a:extLst>
              <a:ext uri="{FF2B5EF4-FFF2-40B4-BE49-F238E27FC236}">
                <a16:creationId xmlns:a16="http://schemas.microsoft.com/office/drawing/2014/main" id="{BF3C8F68-5690-566D-AA7D-C2E566A8A8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0"/>
            <a:ext cx="520065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76449" y="72000"/>
            <a:ext cx="5029201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L'endroit où Thérèse plaçait sa crèche de Noël, au fond du jardin.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03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intérieur, peinture, outil, sol&#10;&#10;Le contenu généré par l’IA peut être incorrect.">
            <a:extLst>
              <a:ext uri="{FF2B5EF4-FFF2-40B4-BE49-F238E27FC236}">
                <a16:creationId xmlns:a16="http://schemas.microsoft.com/office/drawing/2014/main" id="{CFEA132C-9A60-1A1D-A6F8-62EAB838E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49" y="-12560"/>
            <a:ext cx="5210175" cy="68705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66925" y="72000"/>
            <a:ext cx="50292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jouet préféré de Thérèse, sa corde à sauter.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227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Les jouets de 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950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intérieur, mur, meubles, robe&#10;&#10;Le contenu généré par l’IA peut être incorrect.">
            <a:extLst>
              <a:ext uri="{FF2B5EF4-FFF2-40B4-BE49-F238E27FC236}">
                <a16:creationId xmlns:a16="http://schemas.microsoft.com/office/drawing/2014/main" id="{D39F7B91-47FE-2916-FD17-178BCA29FA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0"/>
            <a:ext cx="520065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57399" y="72000"/>
            <a:ext cx="5010151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Les jouets de 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506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ur, intérieur, vase, décoration d’intérieur&#10;&#10;Le contenu généré par l’IA peut être incorrect.">
            <a:extLst>
              <a:ext uri="{FF2B5EF4-FFF2-40B4-BE49-F238E27FC236}">
                <a16:creationId xmlns:a16="http://schemas.microsoft.com/office/drawing/2014/main" id="{6B107F82-B90C-2178-0BAC-19D0B56AC5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199" y="12560"/>
            <a:ext cx="5191125" cy="68454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114549" y="72000"/>
            <a:ext cx="4972051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Miroir d'époque.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06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vaisselle, table, produits de boulangerie, Plat&#10;&#10;Le contenu généré par l’IA peut être incorrect.">
            <a:extLst>
              <a:ext uri="{FF2B5EF4-FFF2-40B4-BE49-F238E27FC236}">
                <a16:creationId xmlns:a16="http://schemas.microsoft.com/office/drawing/2014/main" id="{F59177F4-3989-86FE-6A23-35DC3B70C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199" y="12560"/>
            <a:ext cx="5191125" cy="68454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95500" y="72000"/>
            <a:ext cx="4981576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Nécessaire à couture.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737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ur, cadre photo, intérieur, Visage humain&#10;&#10;Le contenu généré par l’IA peut être incorrect.">
            <a:extLst>
              <a:ext uri="{FF2B5EF4-FFF2-40B4-BE49-F238E27FC236}">
                <a16:creationId xmlns:a16="http://schemas.microsoft.com/office/drawing/2014/main" id="{5B27E414-616C-2508-1541-DE7209E9A5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49" y="-12560"/>
            <a:ext cx="5210175" cy="68705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47875" y="72000"/>
            <a:ext cx="5000625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Portrait de Thérèse au fusain, par sa sœur Céline.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80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rique, plein air, cheminée, bâtiment&#10;&#10;Le contenu généré par l’IA peut être incorrect.">
            <a:extLst>
              <a:ext uri="{FF2B5EF4-FFF2-40B4-BE49-F238E27FC236}">
                <a16:creationId xmlns:a16="http://schemas.microsoft.com/office/drawing/2014/main" id="{55576D6F-D787-307A-84EF-40E15DC5BD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0"/>
            <a:ext cx="520065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66925" y="72000"/>
            <a:ext cx="5000625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Clapier à lapins, et statue de la Vierge Marie.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20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sculpture, art, Moulures&#10;&#10;Le contenu généré par l’IA peut être incorrect.">
            <a:extLst>
              <a:ext uri="{FF2B5EF4-FFF2-40B4-BE49-F238E27FC236}">
                <a16:creationId xmlns:a16="http://schemas.microsoft.com/office/drawing/2014/main" id="{FD60CE24-C779-9EAE-A93F-87AAB875A8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199" y="12560"/>
            <a:ext cx="5191125" cy="68454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66925" y="72000"/>
            <a:ext cx="5019675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Statue de Sainte-Thérèse de l'Enfant Jésus 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52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art, mur, sculpture, bâtiment&#10;&#10;Le contenu généré par l’IA peut être incorrect.">
            <a:extLst>
              <a:ext uri="{FF2B5EF4-FFF2-40B4-BE49-F238E27FC236}">
                <a16:creationId xmlns:a16="http://schemas.microsoft.com/office/drawing/2014/main" id="{2567F56B-E25F-359F-E023-875E94CF8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461" y="0"/>
            <a:ext cx="5197078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105025" y="72000"/>
            <a:ext cx="4953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Statue de la Vierge Marie.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464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ein air, bâtiment, maison, sol&#10;&#10;Le contenu généré par l’IA peut être incorrect.">
            <a:extLst>
              <a:ext uri="{FF2B5EF4-FFF2-40B4-BE49-F238E27FC236}">
                <a16:creationId xmlns:a16="http://schemas.microsoft.com/office/drawing/2014/main" id="{2851CFCA-6C76-0E35-5539-7FC738344B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1" y="12560"/>
            <a:ext cx="5191124" cy="684543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85975" y="108000"/>
            <a:ext cx="5000625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Une ancienne volière.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870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Carmel de Lisieux.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943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ciel, bâtiment, plein air, église&#10;&#10;Le contenu généré par l’IA peut être incorrect.">
            <a:extLst>
              <a:ext uri="{FF2B5EF4-FFF2-40B4-BE49-F238E27FC236}">
                <a16:creationId xmlns:a16="http://schemas.microsoft.com/office/drawing/2014/main" id="{917528A6-363E-ED61-9F36-18F156C2F3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49" y="-12560"/>
            <a:ext cx="5210175" cy="68705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76450" y="72000"/>
            <a:ext cx="5000626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Carmel de Lisieux.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113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miroir, intérieur, mur, sol&#10;&#10;Le contenu généré par l’IA peut être incorrect.">
            <a:extLst>
              <a:ext uri="{FF2B5EF4-FFF2-40B4-BE49-F238E27FC236}">
                <a16:creationId xmlns:a16="http://schemas.microsoft.com/office/drawing/2014/main" id="{9E81EEC7-142E-43AB-5787-4045E872C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199" y="12560"/>
            <a:ext cx="5191125" cy="684544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66925" y="72000"/>
            <a:ext cx="49911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Habit porté par Sainte-Thérèse.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333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chapelle du Carmel de Lisieux.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068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chapelle du Carmel.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491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Coupole de la chapelle du Carmel de Lisieux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017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«Celui qui s'abaissera comme ce petit enfant, celui-là est le plus grand dans le royaume des cieux»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55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Châsse contenant les reliques de Sainte-Thérèse et son gisant de cire.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618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texte, menu, Police, capture d’écran&#10;&#10;Le contenu généré par l’IA peut être incorrect.">
            <a:extLst>
              <a:ext uri="{FF2B5EF4-FFF2-40B4-BE49-F238E27FC236}">
                <a16:creationId xmlns:a16="http://schemas.microsoft.com/office/drawing/2014/main" id="{BDB6B5AB-08EC-4E6C-6163-A45D847EA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0"/>
            <a:ext cx="5200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6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000">
        <p:random/>
      </p:transition>
    </mc:Choice>
    <mc:Fallback>
      <p:transition spd="slow" advTm="15000">
        <p:random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châsse contenant le gisant de Sainte-Thérèse de Lisieux </a:t>
            </a:r>
          </a:p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au Carmel.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88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autel, bâtiment, Lieux sacrés, sanctuaire&#10;&#10;Le contenu généré par l’IA peut être incorrect.">
            <a:extLst>
              <a:ext uri="{FF2B5EF4-FFF2-40B4-BE49-F238E27FC236}">
                <a16:creationId xmlns:a16="http://schemas.microsoft.com/office/drawing/2014/main" id="{D5B271A8-3284-352A-A542-1F6ADC9BEE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0"/>
            <a:ext cx="520065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114550" y="108000"/>
            <a:ext cx="4981576" cy="1260000"/>
          </a:xfrm>
          <a:prstGeom prst="rect">
            <a:avLst/>
          </a:prstGeom>
          <a:gradFill flip="none" rotWithShape="1">
            <a:gsLst>
              <a:gs pos="45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Châsse contenant les reliques de Sainte-Thérèse et son gisant </a:t>
            </a:r>
          </a:p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de cire.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851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:random/>
      </p:transition>
    </mc:Choice>
    <mc:Fallback>
      <p:transition spd="slow" advTm="1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Réplique miniature de la châsse des reliques de Sainte-Thérèse. Elle se trouvait sur le bureau du Pape XI.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819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L'orgue du Carmel de Lisieux.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8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108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Maquette du Carmel à l'époque de 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438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lit où fut alitée Thérèse lors de sa maladie nerveuse suite au départ de sa sœur Pauline au Carmel.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360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126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statue de la Vierge, à droite, est une copie de la Vierge au Sourire, que vit Thérèse avant de guérir spontanément suite </a:t>
            </a:r>
          </a:p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à cette vision.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98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2000">
        <p:random/>
      </p:transition>
    </mc:Choice>
    <mc:Fallback>
      <p:transition spd="slow" advTm="12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lit où fut alitée Thérèse lors de sa maladie nerveuse suite au départ de sa sœur Pauline au Carmel.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782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lit où fut alitée Thérèse lors de sa maladie nerveuse suite au départ de sa sœur Pauline au Carmel.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490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petit jardin de 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4134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puits.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33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salon.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9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salon.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12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sol de la chambre de 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432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Objets dans une vitrine.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019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Plaques de reconnaissances à Sainte-Thérèse pour des guérisons ou autres.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Portrait de 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576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intérieur, décoration d’intérieur, sol, bois dur&#10;&#10;Le contenu généré par l’IA peut être incorrect.">
            <a:extLst>
              <a:ext uri="{FF2B5EF4-FFF2-40B4-BE49-F238E27FC236}">
                <a16:creationId xmlns:a16="http://schemas.microsoft.com/office/drawing/2014/main" id="{51305C8B-C32B-CA59-578C-07EB2CEFD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0"/>
            <a:ext cx="520065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95499" y="72000"/>
            <a:ext cx="4972051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La porte d'origine de sa cellule au Carmel.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591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sculpture, art, Sculpture, Artefact&#10;&#10;Le contenu généré par l’IA peut être incorrect.">
            <a:extLst>
              <a:ext uri="{FF2B5EF4-FFF2-40B4-BE49-F238E27FC236}">
                <a16:creationId xmlns:a16="http://schemas.microsoft.com/office/drawing/2014/main" id="{9FACE1C3-07DE-0822-4BD0-2D263A5536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0"/>
            <a:ext cx="520065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66925" y="5508000"/>
            <a:ext cx="5019675" cy="126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Première statue de Thérèse de l'Enfant Jésus et de la Sainte Face. 1909.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964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Première ébauche des œuvres complètes du recueil Histoire d'une Âme.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1915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Sol carrelé, intérieur, contre-plaqué&#10;&#10;Le contenu généré par l’IA peut être incorrect.">
            <a:extLst>
              <a:ext uri="{FF2B5EF4-FFF2-40B4-BE49-F238E27FC236}">
                <a16:creationId xmlns:a16="http://schemas.microsoft.com/office/drawing/2014/main" id="{98301F6D-F285-D3EC-BD49-5B0FDE86D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0"/>
            <a:ext cx="5200650" cy="685800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66925" y="72000"/>
            <a:ext cx="5019675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Le carrelage est celui du couloir qui se trouvait devant cette porte. 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104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cadre photo, écriture manuscrite, intérieur, sol&#10;&#10;Le contenu généré par l’IA peut être incorrect.">
            <a:extLst>
              <a:ext uri="{FF2B5EF4-FFF2-40B4-BE49-F238E27FC236}">
                <a16:creationId xmlns:a16="http://schemas.microsoft.com/office/drawing/2014/main" id="{C8100646-8201-EC52-AC88-2F5257F061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2149" y="-12560"/>
            <a:ext cx="5210175" cy="6870560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2066925" y="72000"/>
            <a:ext cx="4953000" cy="126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Thérèse jouait des pièces de théâtre. Ici l'épée qui servi à jouer Jeanne d'Arc.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363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Un arbre qui a connu 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19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Portraits de la famille Martin.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22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Tableau figurant les promenades normandes de Thérèse.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4857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33350" y="108000"/>
            <a:ext cx="8905875" cy="126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fr-FR" sz="2400" dirty="0">
                <a:solidFill>
                  <a:prstClr val="white"/>
                </a:solidFill>
                <a:latin typeface="Baloo" panose="03080902040302020200" pitchFamily="66" charset="0"/>
                <a:cs typeface="Baloo" panose="03080902040302020200" pitchFamily="66" charset="0"/>
              </a:rPr>
              <a:t>Un des nombreux groupes de soldats qui sont venus prier sur la tombe de Sœur Thérèse de l'Enfant Jésus pendant la Guerre (1915).</a:t>
            </a:r>
            <a:endParaRPr kumimoji="0" lang="fr-FR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loo" panose="03080902040302020200" pitchFamily="66" charset="0"/>
              <a:ea typeface="+mn-ea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76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15000">
        <p:random/>
      </p:transition>
    </mc:Choice>
    <mc:Fallback>
      <p:transition spd="slow" advTm="1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75945" y="5846903"/>
            <a:ext cx="2178500" cy="763709"/>
          </a:xfrm>
          <a:prstGeom prst="rect">
            <a:avLst/>
          </a:prstGeom>
          <a:noFill/>
        </p:spPr>
        <p:txBody>
          <a:bodyPr wrap="none" lIns="121453" tIns="60725" rIns="121453" bIns="60725" rtlCol="0">
            <a:spAutoFit/>
          </a:bodyPr>
          <a:lstStyle/>
          <a:p>
            <a:pPr marL="0" marR="0" lvl="0" indent="0" algn="l" defTabSz="10931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166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72089" y="577472"/>
            <a:ext cx="1215941" cy="794022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453" tIns="60725" rIns="121453" bIns="60725" rtlCol="0" anchor="ctr"/>
          <a:lstStyle/>
          <a:p>
            <a:pPr marL="0" marR="0" lvl="0" indent="0" algn="ctr" defTabSz="10931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548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2675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69034" y="3862152"/>
            <a:ext cx="4580776" cy="2686928"/>
          </a:xfrm>
          <a:prstGeom prst="rect">
            <a:avLst/>
          </a:prstGeom>
          <a:noFill/>
        </p:spPr>
        <p:txBody>
          <a:bodyPr wrap="square" lIns="121453" tIns="60725" rIns="121453" bIns="60725" rtlCol="0">
            <a:spAutoFit/>
          </a:bodyPr>
          <a:lstStyle/>
          <a:p>
            <a:pPr lvl="0" algn="ctr" defTabSz="1093105">
              <a:defRPr/>
            </a:pPr>
            <a:r>
              <a:rPr lang="fr-FR" sz="4166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VIVRE D'AMOUR  St Thérèse </a:t>
            </a:r>
          </a:p>
          <a:p>
            <a:pPr lvl="0" algn="ctr" defTabSz="1093105">
              <a:defRPr/>
            </a:pPr>
            <a:r>
              <a:rPr lang="fr-FR" sz="4166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DE LISIEUX</a:t>
            </a:r>
          </a:p>
          <a:p>
            <a:pPr lvl="0" algn="ctr" defTabSz="1093105">
              <a:defRPr/>
            </a:pPr>
            <a:r>
              <a:rPr lang="fr-FR" sz="4166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Frère Éphraïm</a:t>
            </a:r>
            <a:endParaRPr kumimoji="0" lang="fr-FR" sz="4166" b="1" i="0" u="none" strike="noStrike" kern="1200" cap="none" spc="0" normalizeH="0" baseline="0" noProof="0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35412" y="2659836"/>
            <a:ext cx="2042758" cy="763709"/>
          </a:xfrm>
          <a:prstGeom prst="rect">
            <a:avLst/>
          </a:prstGeom>
          <a:noFill/>
        </p:spPr>
        <p:txBody>
          <a:bodyPr wrap="none" lIns="121453" tIns="60725" rIns="121453" bIns="60725" rtlCol="0">
            <a:spAutoFit/>
          </a:bodyPr>
          <a:lstStyle/>
          <a:p>
            <a:pPr marL="0" marR="0" lvl="0" indent="0" algn="l" defTabSz="10931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166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Internet</a:t>
            </a:r>
            <a:endParaRPr kumimoji="0" lang="fr-FR" sz="4762" b="1" i="0" u="none" strike="noStrike" kern="1200" cap="none" spc="0" normalizeH="0" baseline="0" noProof="0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6466" y="5828250"/>
            <a:ext cx="1559402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913713" y="1986878"/>
            <a:ext cx="2429038" cy="160230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6503" y="252643"/>
            <a:ext cx="789437" cy="801153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5217448" y="4006543"/>
            <a:ext cx="2510065" cy="1443676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806" tIns="45903" rIns="91806" bIns="45903" rtlCol="0" anchor="ctr"/>
          <a:lstStyle/>
          <a:p>
            <a:pPr marL="0" marR="0" lvl="0" indent="0" algn="ctr" defTabSz="109310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2143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14A009F-C52E-F2E6-75AA-7C6BABF7E4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43595" y="779394"/>
            <a:ext cx="938865" cy="3901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3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 cstate="print"/>
          <a:stretch>
            <a:fillRect/>
          </a:stretch>
        </a:blipFill>
        <a:ln>
          <a:noFill/>
        </a:ln>
      </a:spPr>
      <a:bodyPr lIns="91806" tIns="45903" rIns="91806" bIns="45903" rtlCol="0" anchor="ctr"/>
      <a:lstStyle>
        <a:defPPr marL="0" marR="0" indent="0" algn="ctr" defTabSz="1093105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143" b="0" i="0" u="none" strike="noStrike" kern="1200" cap="none" spc="0" normalizeH="0" baseline="0" noProof="0" dirty="0">
            <a:ln>
              <a:noFill/>
            </a:ln>
            <a:solidFill>
              <a:prstClr val="white"/>
            </a:solidFill>
            <a:effectLst/>
            <a:uLnTx/>
            <a:uFillTx/>
            <a:latin typeface="Calibri"/>
            <a:ea typeface="+mn-ea"/>
            <a:cs typeface="+mn-cs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774</Words>
  <Application>Microsoft Office PowerPoint</Application>
  <PresentationFormat>Affichage à l'écran (4:3)</PresentationFormat>
  <Paragraphs>86</Paragraphs>
  <Slides>71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71</vt:i4>
      </vt:variant>
    </vt:vector>
  </HeadingPairs>
  <TitlesOfParts>
    <vt:vector size="83" baseType="lpstr">
      <vt:lpstr>Arial</vt:lpstr>
      <vt:lpstr>Baloo</vt:lpstr>
      <vt:lpstr>Bodoni MT Black</vt:lpstr>
      <vt:lpstr>Broadway</vt:lpstr>
      <vt:lpstr>Calibri</vt:lpstr>
      <vt:lpstr>Chiller</vt:lpstr>
      <vt:lpstr>Courgette</vt:lpstr>
      <vt:lpstr>Franklin Gothic Medium</vt:lpstr>
      <vt:lpstr>Rockwell</vt:lpstr>
      <vt:lpstr>15_Thème Office</vt:lpstr>
      <vt:lpstr>1_Thème Office</vt:lpstr>
      <vt:lpstr>16_Thème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11</cp:revision>
  <dcterms:created xsi:type="dcterms:W3CDTF">2026-01-20T09:31:12Z</dcterms:created>
  <dcterms:modified xsi:type="dcterms:W3CDTF">2026-01-21T14:59:39Z</dcterms:modified>
</cp:coreProperties>
</file>