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511" r:id="rId4"/>
    <p:sldId id="512" r:id="rId5"/>
    <p:sldId id="513" r:id="rId6"/>
    <p:sldId id="514" r:id="rId7"/>
    <p:sldId id="515" r:id="rId8"/>
    <p:sldId id="516" r:id="rId9"/>
    <p:sldId id="517" r:id="rId10"/>
    <p:sldId id="518" r:id="rId11"/>
    <p:sldId id="519" r:id="rId12"/>
    <p:sldId id="520" r:id="rId13"/>
    <p:sldId id="521" r:id="rId14"/>
    <p:sldId id="522" r:id="rId15"/>
    <p:sldId id="523" r:id="rId16"/>
    <p:sldId id="524" r:id="rId17"/>
    <p:sldId id="525" r:id="rId18"/>
    <p:sldId id="526" r:id="rId19"/>
    <p:sldId id="527" r:id="rId20"/>
    <p:sldId id="528" r:id="rId21"/>
    <p:sldId id="529" r:id="rId22"/>
    <p:sldId id="530" r:id="rId23"/>
    <p:sldId id="531" r:id="rId24"/>
    <p:sldId id="532" r:id="rId25"/>
    <p:sldId id="533" r:id="rId26"/>
    <p:sldId id="534" r:id="rId27"/>
    <p:sldId id="535" r:id="rId28"/>
    <p:sldId id="536" r:id="rId29"/>
    <p:sldId id="537" r:id="rId30"/>
    <p:sldId id="538" r:id="rId31"/>
    <p:sldId id="539" r:id="rId32"/>
    <p:sldId id="540" r:id="rId33"/>
    <p:sldId id="541" r:id="rId34"/>
    <p:sldId id="542" r:id="rId35"/>
    <p:sldId id="543" r:id="rId36"/>
    <p:sldId id="544" r:id="rId37"/>
    <p:sldId id="545" r:id="rId38"/>
    <p:sldId id="546" r:id="rId39"/>
    <p:sldId id="547" r:id="rId40"/>
    <p:sldId id="548" r:id="rId41"/>
    <p:sldId id="549" r:id="rId42"/>
    <p:sldId id="550" r:id="rId43"/>
    <p:sldId id="551" r:id="rId44"/>
    <p:sldId id="552" r:id="rId45"/>
    <p:sldId id="553" r:id="rId46"/>
    <p:sldId id="555" r:id="rId47"/>
    <p:sldId id="554" r:id="rId48"/>
    <p:sldId id="556" r:id="rId49"/>
    <p:sldId id="557" r:id="rId50"/>
    <p:sldId id="558" r:id="rId51"/>
    <p:sldId id="559" r:id="rId52"/>
    <p:sldId id="560" r:id="rId53"/>
    <p:sldId id="561" r:id="rId54"/>
    <p:sldId id="562" r:id="rId55"/>
    <p:sldId id="563" r:id="rId56"/>
    <p:sldId id="564" r:id="rId57"/>
    <p:sldId id="565" r:id="rId58"/>
    <p:sldId id="566" r:id="rId59"/>
    <p:sldId id="567" r:id="rId60"/>
    <p:sldId id="307" r:id="rId6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/HdX+b9DQgV74NTiEnOSww==" hashData="3eYqNNYibplYHOUcgLvi+9ga2FQBEmuAAfngt9X9oAamy06/WaP6KAqF383m1WF8y2jLpqbke55HNCdjFg2EU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658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61" Type="http://schemas.openxmlformats.org/officeDocument/2006/relationships/slide" Target="slides/slide58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9" Type="http://schemas.openxmlformats.org/officeDocument/2006/relationships/slide" Target="slides/slide3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F54E9A-609D-6F0E-AE7A-71B1A7A28B3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FF78477-C904-C048-BCD0-BAFF63602E0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0093FF0-9C0C-048F-EC7D-D915FE5A3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9B78-3D49-4EF1-8495-C0C8F5F5CC56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45A2D4-C202-ED42-6CC3-3D2E0D50E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7B345A8-A754-CBB8-DEE2-B748BFCF87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3D3-61A3-4CF7-A236-713A071DD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947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3107A0-C417-DC3F-E58E-5D48C24DE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7ECD082-D0AB-6854-7C4B-F9043FD0B7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0DE10C1-5B22-9959-2534-710D29B36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9B78-3D49-4EF1-8495-C0C8F5F5CC56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59F737B-3189-6115-127B-F58BCB6E15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F777B9-47B8-1C51-2264-60374F2568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3D3-61A3-4CF7-A236-713A071DD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572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F95F62-16D9-C79B-EC14-983773269D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B9E1BFE-3C6B-5218-3913-DFB1FEF630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BE59A4-2D86-B112-60AF-A16E5310BF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9B78-3D49-4EF1-8495-C0C8F5F5CC56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6A4ED9-44C2-17F1-E8A1-253A9E73C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C45813A-99EB-5EF4-0200-5F0159745C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3D3-61A3-4CF7-A236-713A071DD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19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F3381A-B456-7A3B-515F-45472305E3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EB7F2AA-43AB-D4AA-413D-B7A4FCA907D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EB53D41-314B-5120-D988-D0B99AE961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56A9597-E956-0005-69B3-08CABB6FB8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9B78-3D49-4EF1-8495-C0C8F5F5CC56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E679A72-0D7E-6DBD-6F41-13DFA8D684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540BD48-3345-5CDA-12AA-ABD11AAA2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3D3-61A3-4CF7-A236-713A071DD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33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503C61-E458-0DA4-29C7-F2D7E4487B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F123F1F-F1C0-22BF-FDDE-B3FF7773CE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E98ADB7-8B49-9F96-198D-9E66500109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2A6E4B3-D22D-DF6F-E7B2-5D178AAAFE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26C38E5-DFD8-59BF-AC66-0A6BCD99D74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42FE7CC-31AC-34F3-2AA8-BBE97D7DA2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9B78-3D49-4EF1-8495-C0C8F5F5CC56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F3E6B16-EEAF-0D38-941D-2EE62EEEC5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C2EAFD0-6B18-A2B8-769B-FCEB18C563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3D3-61A3-4CF7-A236-713A071DD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05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001065-5BB0-FD20-B53C-A75DDDC70A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B252D1E-4B32-43DC-A942-9F87A8FCFA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9B78-3D49-4EF1-8495-C0C8F5F5CC56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057E346-F15C-6A08-2151-8B160CDA6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1DC0DE9-EEE6-732C-3DF6-05D11C7A85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3D3-61A3-4CF7-A236-713A071DD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413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C422C9C-7F8A-40C0-985B-686D4CA37C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9B78-3D49-4EF1-8495-C0C8F5F5CC56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B97203A-0634-85A3-79D0-0D2B6472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600D53B-33D3-31CD-B4FB-20D6A5C70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3D3-61A3-4CF7-A236-713A071DD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0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41D794-C606-09CD-1C4F-BD212984D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479A0D5-5857-5481-8727-BC22DB2AA9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39A9320-CD75-4F55-C57E-F9828D8B192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E16F07B-C153-EA97-BDB0-201ADB19A8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9B78-3D49-4EF1-8495-C0C8F5F5CC56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AB950BC-6908-D5F7-E59E-22A9F7E39C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7B3EC89-4E45-2312-0D92-EA7DE0CCC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3D3-61A3-4CF7-A236-713A071DD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0761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C9B23E-7F26-A818-0FE5-6B2CB55341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29FDE9D-C721-1671-6B94-E891276A00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5BE0696-0076-23AA-8659-E65BCA9EEB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EF54230-A271-1564-C4F9-E99128032F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9B78-3D49-4EF1-8495-C0C8F5F5CC56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B9C6A63-2119-2ABD-B7E0-1E24249A3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CF54C60-04D8-BA71-6ACD-A1DBABF71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3D3-61A3-4CF7-A236-713A071DD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3938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DE9C77-1C14-1CCC-1662-AAA6C024F7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7F221D7-5982-D53A-A866-A583F88AD6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A8F5ED8-2588-2106-3ED0-31F0912C26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9B78-3D49-4EF1-8495-C0C8F5F5CC56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AD2F03E-BE88-5882-EE28-8D67517BE2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F6AAB9B-A887-E9CF-4A40-65C08414B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3D3-61A3-4CF7-A236-713A071DD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6817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7A4D42F5-EB0E-F5FF-0B2F-CE05E6E2A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0DD0679-E950-A6FB-C397-FE54D8941C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F35B5F-C274-EE56-2A11-D0277276F5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A9B78-3D49-4EF1-8495-C0C8F5F5CC56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FFF94E4-E80E-BA10-2F76-1C2399E531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CACE8A-EC9A-7CD0-C872-E0632ECDC9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CF93D3-61A3-4CF7-A236-713A071DD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6469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7630" y="2135123"/>
            <a:ext cx="7772400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2453" y="3886351"/>
            <a:ext cx="6400801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7361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472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207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4944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8678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2414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6150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9885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010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5115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4189" y="4412353"/>
            <a:ext cx="7772400" cy="1362074"/>
          </a:xfrm>
        </p:spPr>
        <p:txBody>
          <a:bodyPr anchor="t"/>
          <a:lstStyle>
            <a:lvl1pPr algn="l">
              <a:defRPr sz="3334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4189" y="2906958"/>
            <a:ext cx="7772400" cy="1500187"/>
          </a:xfrm>
        </p:spPr>
        <p:txBody>
          <a:bodyPr anchor="b"/>
          <a:lstStyle>
            <a:lvl1pPr marL="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1pPr>
            <a:lvl2pPr marL="373613" indent="0">
              <a:buNone/>
              <a:defRPr sz="1429">
                <a:solidFill>
                  <a:schemeClr val="tx1">
                    <a:tint val="75000"/>
                  </a:schemeClr>
                </a:solidFill>
              </a:defRPr>
            </a:lvl2pPr>
            <a:lvl3pPr marL="747227" indent="0">
              <a:buNone/>
              <a:defRPr sz="1349">
                <a:solidFill>
                  <a:schemeClr val="tx1">
                    <a:tint val="75000"/>
                  </a:schemeClr>
                </a:solidFill>
              </a:defRPr>
            </a:lvl3pPr>
            <a:lvl4pPr marL="1120733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4pPr>
            <a:lvl5pPr marL="1494417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5pPr>
            <a:lvl6pPr marL="1867850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6pPr>
            <a:lvl7pPr marL="2241452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7pPr>
            <a:lvl8pPr marL="2615012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8pPr>
            <a:lvl9pPr marL="2988599" indent="0">
              <a:buNone/>
              <a:defRPr sz="119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422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8507" y="1601475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9864" y="1601475"/>
            <a:ext cx="4038600" cy="4525963"/>
          </a:xfrm>
        </p:spPr>
        <p:txBody>
          <a:bodyPr/>
          <a:lstStyle>
            <a:lvl1pPr>
              <a:defRPr sz="2302"/>
            </a:lvl1pPr>
            <a:lvl2pPr>
              <a:defRPr sz="1985"/>
            </a:lvl2pPr>
            <a:lvl3pPr>
              <a:defRPr sz="1667"/>
            </a:lvl3pPr>
            <a:lvl4pPr>
              <a:defRPr sz="1429"/>
            </a:lvl4pPr>
            <a:lvl5pPr>
              <a:defRPr sz="1429"/>
            </a:lvl5pPr>
            <a:lvl6pPr>
              <a:defRPr sz="1429"/>
            </a:lvl6pPr>
            <a:lvl7pPr>
              <a:defRPr sz="1429"/>
            </a:lvl7pPr>
            <a:lvl8pPr>
              <a:defRPr sz="1429"/>
            </a:lvl8pPr>
            <a:lvl9pPr>
              <a:defRPr sz="142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3734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803" y="1535405"/>
            <a:ext cx="4040188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3613" indent="0">
              <a:buNone/>
              <a:defRPr sz="1667" b="1"/>
            </a:lvl2pPr>
            <a:lvl3pPr marL="747227" indent="0">
              <a:buNone/>
              <a:defRPr sz="1429" b="1"/>
            </a:lvl3pPr>
            <a:lvl4pPr marL="1120733" indent="0">
              <a:buNone/>
              <a:defRPr sz="1349" b="1"/>
            </a:lvl4pPr>
            <a:lvl5pPr marL="1494417" indent="0">
              <a:buNone/>
              <a:defRPr sz="1349" b="1"/>
            </a:lvl5pPr>
            <a:lvl6pPr marL="1867850" indent="0">
              <a:buNone/>
              <a:defRPr sz="1349" b="1"/>
            </a:lvl6pPr>
            <a:lvl7pPr marL="2241452" indent="0">
              <a:buNone/>
              <a:defRPr sz="1349" b="1"/>
            </a:lvl7pPr>
            <a:lvl8pPr marL="2615012" indent="0">
              <a:buNone/>
              <a:defRPr sz="1349" b="1"/>
            </a:lvl8pPr>
            <a:lvl9pPr marL="2988599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803" y="2175066"/>
            <a:ext cx="4040188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6632" y="1535405"/>
            <a:ext cx="4041775" cy="639761"/>
          </a:xfrm>
        </p:spPr>
        <p:txBody>
          <a:bodyPr anchor="b"/>
          <a:lstStyle>
            <a:lvl1pPr marL="0" indent="0">
              <a:buNone/>
              <a:defRPr sz="1985" b="1"/>
            </a:lvl1pPr>
            <a:lvl2pPr marL="373613" indent="0">
              <a:buNone/>
              <a:defRPr sz="1667" b="1"/>
            </a:lvl2pPr>
            <a:lvl3pPr marL="747227" indent="0">
              <a:buNone/>
              <a:defRPr sz="1429" b="1"/>
            </a:lvl3pPr>
            <a:lvl4pPr marL="1120733" indent="0">
              <a:buNone/>
              <a:defRPr sz="1349" b="1"/>
            </a:lvl4pPr>
            <a:lvl5pPr marL="1494417" indent="0">
              <a:buNone/>
              <a:defRPr sz="1349" b="1"/>
            </a:lvl5pPr>
            <a:lvl6pPr marL="1867850" indent="0">
              <a:buNone/>
              <a:defRPr sz="1349" b="1"/>
            </a:lvl6pPr>
            <a:lvl7pPr marL="2241452" indent="0">
              <a:buNone/>
              <a:defRPr sz="1349" b="1"/>
            </a:lvl7pPr>
            <a:lvl8pPr marL="2615012" indent="0">
              <a:buNone/>
              <a:defRPr sz="1349" b="1"/>
            </a:lvl8pPr>
            <a:lvl9pPr marL="2988599" indent="0">
              <a:buNone/>
              <a:defRPr sz="1349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6632" y="2175066"/>
            <a:ext cx="4041775" cy="3951288"/>
          </a:xfrm>
        </p:spPr>
        <p:txBody>
          <a:bodyPr/>
          <a:lstStyle>
            <a:lvl1pPr>
              <a:defRPr sz="1985"/>
            </a:lvl1pPr>
            <a:lvl2pPr>
              <a:defRPr sz="1667"/>
            </a:lvl2pPr>
            <a:lvl3pPr>
              <a:defRPr sz="1429"/>
            </a:lvl3pPr>
            <a:lvl4pPr>
              <a:defRPr sz="1349"/>
            </a:lvl4pPr>
            <a:lvl5pPr>
              <a:defRPr sz="1349"/>
            </a:lvl5pPr>
            <a:lvl6pPr>
              <a:defRPr sz="1349"/>
            </a:lvl6pPr>
            <a:lvl7pPr>
              <a:defRPr sz="1349"/>
            </a:lvl7pPr>
            <a:lvl8pPr>
              <a:defRPr sz="1349"/>
            </a:lvl8pPr>
            <a:lvl9pPr>
              <a:defRPr sz="1349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613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1704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218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0301" y="276773"/>
            <a:ext cx="3008312" cy="1162050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670" y="278286"/>
            <a:ext cx="5111749" cy="5853111"/>
          </a:xfrm>
        </p:spPr>
        <p:txBody>
          <a:bodyPr/>
          <a:lstStyle>
            <a:lvl1pPr>
              <a:defRPr sz="2620"/>
            </a:lvl1pPr>
            <a:lvl2pPr>
              <a:defRPr sz="2302"/>
            </a:lvl2pPr>
            <a:lvl3pPr>
              <a:defRPr sz="1985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60301" y="1435430"/>
            <a:ext cx="3008312" cy="4691061"/>
          </a:xfrm>
        </p:spPr>
        <p:txBody>
          <a:bodyPr/>
          <a:lstStyle>
            <a:lvl1pPr marL="0" indent="0">
              <a:buNone/>
              <a:defRPr sz="1191"/>
            </a:lvl1pPr>
            <a:lvl2pPr marL="373613" indent="0">
              <a:buNone/>
              <a:defRPr sz="1032"/>
            </a:lvl2pPr>
            <a:lvl3pPr marL="747227" indent="0">
              <a:buNone/>
              <a:defRPr sz="873"/>
            </a:lvl3pPr>
            <a:lvl4pPr marL="1120733" indent="0">
              <a:buNone/>
              <a:defRPr sz="794"/>
            </a:lvl4pPr>
            <a:lvl5pPr marL="1494417" indent="0">
              <a:buNone/>
              <a:defRPr sz="794"/>
            </a:lvl5pPr>
            <a:lvl6pPr marL="1867850" indent="0">
              <a:buNone/>
              <a:defRPr sz="794"/>
            </a:lvl6pPr>
            <a:lvl7pPr marL="2241452" indent="0">
              <a:buNone/>
              <a:defRPr sz="794"/>
            </a:lvl7pPr>
            <a:lvl8pPr marL="2615012" indent="0">
              <a:buNone/>
              <a:defRPr sz="794"/>
            </a:lvl8pPr>
            <a:lvl9pPr marL="2988599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0756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37" y="4804561"/>
            <a:ext cx="5486400" cy="566738"/>
          </a:xfrm>
        </p:spPr>
        <p:txBody>
          <a:bodyPr anchor="b"/>
          <a:lstStyle>
            <a:lvl1pPr algn="l">
              <a:defRPr sz="1667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37" y="618683"/>
            <a:ext cx="5486400" cy="4114800"/>
          </a:xfrm>
        </p:spPr>
        <p:txBody>
          <a:bodyPr/>
          <a:lstStyle>
            <a:lvl1pPr marL="0" indent="0">
              <a:buNone/>
              <a:defRPr sz="2620"/>
            </a:lvl1pPr>
            <a:lvl2pPr marL="373613" indent="0">
              <a:buNone/>
              <a:defRPr sz="2302"/>
            </a:lvl2pPr>
            <a:lvl3pPr marL="747227" indent="0">
              <a:buNone/>
              <a:defRPr sz="1985"/>
            </a:lvl3pPr>
            <a:lvl4pPr marL="1120733" indent="0">
              <a:buNone/>
              <a:defRPr sz="1667"/>
            </a:lvl4pPr>
            <a:lvl5pPr marL="1494417" indent="0">
              <a:buNone/>
              <a:defRPr sz="1667"/>
            </a:lvl5pPr>
            <a:lvl6pPr marL="1867850" indent="0">
              <a:buNone/>
              <a:defRPr sz="1667"/>
            </a:lvl6pPr>
            <a:lvl7pPr marL="2241452" indent="0">
              <a:buNone/>
              <a:defRPr sz="1667"/>
            </a:lvl7pPr>
            <a:lvl8pPr marL="2615012" indent="0">
              <a:buNone/>
              <a:defRPr sz="1667"/>
            </a:lvl8pPr>
            <a:lvl9pPr marL="2988599" indent="0">
              <a:buNone/>
              <a:defRPr sz="1667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37" y="5368468"/>
            <a:ext cx="5486400" cy="804862"/>
          </a:xfrm>
        </p:spPr>
        <p:txBody>
          <a:bodyPr/>
          <a:lstStyle>
            <a:lvl1pPr marL="0" indent="0">
              <a:buNone/>
              <a:defRPr sz="1191"/>
            </a:lvl1pPr>
            <a:lvl2pPr marL="373613" indent="0">
              <a:buNone/>
              <a:defRPr sz="1032"/>
            </a:lvl2pPr>
            <a:lvl3pPr marL="747227" indent="0">
              <a:buNone/>
              <a:defRPr sz="873"/>
            </a:lvl3pPr>
            <a:lvl4pPr marL="1120733" indent="0">
              <a:buNone/>
              <a:defRPr sz="794"/>
            </a:lvl4pPr>
            <a:lvl5pPr marL="1494417" indent="0">
              <a:buNone/>
              <a:defRPr sz="794"/>
            </a:lvl5pPr>
            <a:lvl6pPr marL="1867850" indent="0">
              <a:buNone/>
              <a:defRPr sz="794"/>
            </a:lvl6pPr>
            <a:lvl7pPr marL="2241452" indent="0">
              <a:buNone/>
              <a:defRPr sz="794"/>
            </a:lvl7pPr>
            <a:lvl8pPr marL="2615012" indent="0">
              <a:buNone/>
              <a:defRPr sz="794"/>
            </a:lvl8pPr>
            <a:lvl9pPr marL="2988599" indent="0">
              <a:buNone/>
              <a:defRPr sz="79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81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4739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30106" y="278595"/>
            <a:ext cx="2057402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540" y="278595"/>
            <a:ext cx="6019799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64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10" y="2130705"/>
            <a:ext cx="7772399" cy="1470026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783" y="3886201"/>
            <a:ext cx="6400801" cy="175259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66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32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98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64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330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96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2631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729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1646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8752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26" y="4406963"/>
            <a:ext cx="7772399" cy="1362075"/>
          </a:xfrm>
        </p:spPr>
        <p:txBody>
          <a:bodyPr anchor="t"/>
          <a:lstStyle>
            <a:lvl1pPr algn="l">
              <a:defRPr sz="4762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26" y="2906724"/>
            <a:ext cx="7772399" cy="1500187"/>
          </a:xfrm>
        </p:spPr>
        <p:txBody>
          <a:bodyPr anchor="b"/>
          <a:lstStyle>
            <a:lvl1pPr marL="0" indent="0">
              <a:buNone/>
              <a:defRPr sz="2381">
                <a:solidFill>
                  <a:schemeClr val="tx1">
                    <a:tint val="75000"/>
                  </a:schemeClr>
                </a:solidFill>
              </a:defRPr>
            </a:lvl1pPr>
            <a:lvl2pPr marL="546622" indent="0">
              <a:buNone/>
              <a:defRPr sz="2143">
                <a:solidFill>
                  <a:schemeClr val="tx1">
                    <a:tint val="75000"/>
                  </a:schemeClr>
                </a:solidFill>
              </a:defRPr>
            </a:lvl2pPr>
            <a:lvl3pPr marL="1093231" indent="0">
              <a:buNone/>
              <a:defRPr sz="1905">
                <a:solidFill>
                  <a:schemeClr val="tx1">
                    <a:tint val="75000"/>
                  </a:schemeClr>
                </a:solidFill>
              </a:defRPr>
            </a:lvl3pPr>
            <a:lvl4pPr marL="1639846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4pPr>
            <a:lvl5pPr marL="218646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5pPr>
            <a:lvl6pPr marL="2733077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6pPr>
            <a:lvl7pPr marL="3279697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7pPr>
            <a:lvl8pPr marL="382631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8pPr>
            <a:lvl9pPr marL="4372927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648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342" y="1600448"/>
            <a:ext cx="4038601" cy="4525963"/>
          </a:xfrm>
        </p:spPr>
        <p:txBody>
          <a:bodyPr/>
          <a:lstStyle>
            <a:lvl1pPr>
              <a:defRPr sz="3333"/>
            </a:lvl1pPr>
            <a:lvl2pPr>
              <a:defRPr sz="2857"/>
            </a:lvl2pPr>
            <a:lvl3pPr>
              <a:defRPr sz="2381"/>
            </a:lvl3pPr>
            <a:lvl4pPr>
              <a:defRPr sz="2143"/>
            </a:lvl4pPr>
            <a:lvl5pPr>
              <a:defRPr sz="2143"/>
            </a:lvl5pPr>
            <a:lvl6pPr>
              <a:defRPr sz="2143"/>
            </a:lvl6pPr>
            <a:lvl7pPr>
              <a:defRPr sz="2143"/>
            </a:lvl7pPr>
            <a:lvl8pPr>
              <a:defRPr sz="2143"/>
            </a:lvl8pPr>
            <a:lvl9pPr>
              <a:defRPr sz="214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81" y="1600448"/>
            <a:ext cx="4038601" cy="4525963"/>
          </a:xfrm>
        </p:spPr>
        <p:txBody>
          <a:bodyPr/>
          <a:lstStyle>
            <a:lvl1pPr>
              <a:defRPr sz="3333"/>
            </a:lvl1pPr>
            <a:lvl2pPr>
              <a:defRPr sz="2857"/>
            </a:lvl2pPr>
            <a:lvl3pPr>
              <a:defRPr sz="2381"/>
            </a:lvl3pPr>
            <a:lvl4pPr>
              <a:defRPr sz="2143"/>
            </a:lvl4pPr>
            <a:lvl5pPr>
              <a:defRPr sz="2143"/>
            </a:lvl5pPr>
            <a:lvl6pPr>
              <a:defRPr sz="2143"/>
            </a:lvl6pPr>
            <a:lvl7pPr>
              <a:defRPr sz="2143"/>
            </a:lvl7pPr>
            <a:lvl8pPr>
              <a:defRPr sz="2143"/>
            </a:lvl8pPr>
            <a:lvl9pPr>
              <a:defRPr sz="2143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77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94" y="1535124"/>
            <a:ext cx="4040190" cy="639762"/>
          </a:xfrm>
        </p:spPr>
        <p:txBody>
          <a:bodyPr anchor="b"/>
          <a:lstStyle>
            <a:lvl1pPr marL="0" indent="0">
              <a:buNone/>
              <a:defRPr sz="2857" b="1"/>
            </a:lvl1pPr>
            <a:lvl2pPr marL="546622" indent="0">
              <a:buNone/>
              <a:defRPr sz="2381" b="1"/>
            </a:lvl2pPr>
            <a:lvl3pPr marL="1093231" indent="0">
              <a:buNone/>
              <a:defRPr sz="2143" b="1"/>
            </a:lvl3pPr>
            <a:lvl4pPr marL="1639846" indent="0">
              <a:buNone/>
              <a:defRPr sz="1905" b="1"/>
            </a:lvl4pPr>
            <a:lvl5pPr marL="2186460" indent="0">
              <a:buNone/>
              <a:defRPr sz="1905" b="1"/>
            </a:lvl5pPr>
            <a:lvl6pPr marL="2733077" indent="0">
              <a:buNone/>
              <a:defRPr sz="1905" b="1"/>
            </a:lvl6pPr>
            <a:lvl7pPr marL="3279697" indent="0">
              <a:buNone/>
              <a:defRPr sz="1905" b="1"/>
            </a:lvl7pPr>
            <a:lvl8pPr marL="3826310" indent="0">
              <a:buNone/>
              <a:defRPr sz="1905" b="1"/>
            </a:lvl8pPr>
            <a:lvl9pPr marL="4372927" indent="0">
              <a:buNone/>
              <a:defRPr sz="1905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94" y="2174880"/>
            <a:ext cx="4040190" cy="3951287"/>
          </a:xfrm>
        </p:spPr>
        <p:txBody>
          <a:bodyPr/>
          <a:lstStyle>
            <a:lvl1pPr>
              <a:defRPr sz="2857"/>
            </a:lvl1pPr>
            <a:lvl2pPr>
              <a:defRPr sz="2381"/>
            </a:lvl2pPr>
            <a:lvl3pPr>
              <a:defRPr sz="2143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168" y="1535124"/>
            <a:ext cx="4041777" cy="639762"/>
          </a:xfrm>
        </p:spPr>
        <p:txBody>
          <a:bodyPr anchor="b"/>
          <a:lstStyle>
            <a:lvl1pPr marL="0" indent="0">
              <a:buNone/>
              <a:defRPr sz="2857" b="1"/>
            </a:lvl1pPr>
            <a:lvl2pPr marL="546622" indent="0">
              <a:buNone/>
              <a:defRPr sz="2381" b="1"/>
            </a:lvl2pPr>
            <a:lvl3pPr marL="1093231" indent="0">
              <a:buNone/>
              <a:defRPr sz="2143" b="1"/>
            </a:lvl3pPr>
            <a:lvl4pPr marL="1639846" indent="0">
              <a:buNone/>
              <a:defRPr sz="1905" b="1"/>
            </a:lvl4pPr>
            <a:lvl5pPr marL="2186460" indent="0">
              <a:buNone/>
              <a:defRPr sz="1905" b="1"/>
            </a:lvl5pPr>
            <a:lvl6pPr marL="2733077" indent="0">
              <a:buNone/>
              <a:defRPr sz="1905" b="1"/>
            </a:lvl6pPr>
            <a:lvl7pPr marL="3279697" indent="0">
              <a:buNone/>
              <a:defRPr sz="1905" b="1"/>
            </a:lvl7pPr>
            <a:lvl8pPr marL="3826310" indent="0">
              <a:buNone/>
              <a:defRPr sz="1905" b="1"/>
            </a:lvl8pPr>
            <a:lvl9pPr marL="4372927" indent="0">
              <a:buNone/>
              <a:defRPr sz="1905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168" y="2174880"/>
            <a:ext cx="4041777" cy="3951287"/>
          </a:xfrm>
        </p:spPr>
        <p:txBody>
          <a:bodyPr/>
          <a:lstStyle>
            <a:lvl1pPr>
              <a:defRPr sz="2857"/>
            </a:lvl1pPr>
            <a:lvl2pPr>
              <a:defRPr sz="2381"/>
            </a:lvl2pPr>
            <a:lvl3pPr>
              <a:defRPr sz="2143"/>
            </a:lvl3pPr>
            <a:lvl4pPr>
              <a:defRPr sz="1905"/>
            </a:lvl4pPr>
            <a:lvl5pPr>
              <a:defRPr sz="1905"/>
            </a:lvl5pPr>
            <a:lvl6pPr>
              <a:defRPr sz="1905"/>
            </a:lvl6pPr>
            <a:lvl7pPr>
              <a:defRPr sz="1905"/>
            </a:lvl7pPr>
            <a:lvl8pPr>
              <a:defRPr sz="1905"/>
            </a:lvl8pPr>
            <a:lvl9pPr>
              <a:defRPr sz="190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386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0659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976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80" y="273331"/>
            <a:ext cx="3008311" cy="1162050"/>
          </a:xfrm>
        </p:spPr>
        <p:txBody>
          <a:bodyPr anchor="b"/>
          <a:lstStyle>
            <a:lvl1pPr algn="l">
              <a:defRPr sz="238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143" y="273112"/>
            <a:ext cx="5111751" cy="5853113"/>
          </a:xfrm>
        </p:spPr>
        <p:txBody>
          <a:bodyPr/>
          <a:lstStyle>
            <a:lvl1pPr>
              <a:defRPr sz="3809"/>
            </a:lvl1pPr>
            <a:lvl2pPr>
              <a:defRPr sz="3333"/>
            </a:lvl2pPr>
            <a:lvl3pPr>
              <a:defRPr sz="2857"/>
            </a:lvl3pPr>
            <a:lvl4pPr>
              <a:defRPr sz="2381"/>
            </a:lvl4pPr>
            <a:lvl5pPr>
              <a:defRPr sz="2381"/>
            </a:lvl5pPr>
            <a:lvl6pPr>
              <a:defRPr sz="2381"/>
            </a:lvl6pPr>
            <a:lvl7pPr>
              <a:defRPr sz="2381"/>
            </a:lvl7pPr>
            <a:lvl8pPr>
              <a:defRPr sz="2381"/>
            </a:lvl8pPr>
            <a:lvl9pPr>
              <a:defRPr sz="2381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80" y="1435101"/>
            <a:ext cx="3008311" cy="4691062"/>
          </a:xfrm>
        </p:spPr>
        <p:txBody>
          <a:bodyPr/>
          <a:lstStyle>
            <a:lvl1pPr marL="0" indent="0">
              <a:buNone/>
              <a:defRPr sz="1667"/>
            </a:lvl1pPr>
            <a:lvl2pPr marL="546622" indent="0">
              <a:buNone/>
              <a:defRPr sz="1548"/>
            </a:lvl2pPr>
            <a:lvl3pPr marL="1093231" indent="0">
              <a:buNone/>
              <a:defRPr sz="1190"/>
            </a:lvl3pPr>
            <a:lvl4pPr marL="1639846" indent="0">
              <a:buNone/>
              <a:defRPr sz="1071"/>
            </a:lvl4pPr>
            <a:lvl5pPr marL="2186460" indent="0">
              <a:buNone/>
              <a:defRPr sz="1071"/>
            </a:lvl5pPr>
            <a:lvl6pPr marL="2733077" indent="0">
              <a:buNone/>
              <a:defRPr sz="1071"/>
            </a:lvl6pPr>
            <a:lvl7pPr marL="3279697" indent="0">
              <a:buNone/>
              <a:defRPr sz="1071"/>
            </a:lvl7pPr>
            <a:lvl8pPr marL="3826310" indent="0">
              <a:buNone/>
              <a:defRPr sz="1071"/>
            </a:lvl8pPr>
            <a:lvl9pPr marL="4372927" indent="0">
              <a:buNone/>
              <a:defRPr sz="107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9341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342" y="4800669"/>
            <a:ext cx="5486400" cy="566738"/>
          </a:xfrm>
        </p:spPr>
        <p:txBody>
          <a:bodyPr anchor="b"/>
          <a:lstStyle>
            <a:lvl1pPr algn="l">
              <a:defRPr sz="2381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342" y="613089"/>
            <a:ext cx="5486400" cy="4114800"/>
          </a:xfrm>
        </p:spPr>
        <p:txBody>
          <a:bodyPr/>
          <a:lstStyle>
            <a:lvl1pPr marL="0" indent="0">
              <a:buNone/>
              <a:defRPr sz="3809"/>
            </a:lvl1pPr>
            <a:lvl2pPr marL="546622" indent="0">
              <a:buNone/>
              <a:defRPr sz="3333"/>
            </a:lvl2pPr>
            <a:lvl3pPr marL="1093231" indent="0">
              <a:buNone/>
              <a:defRPr sz="2857"/>
            </a:lvl3pPr>
            <a:lvl4pPr marL="1639846" indent="0">
              <a:buNone/>
              <a:defRPr sz="2381"/>
            </a:lvl4pPr>
            <a:lvl5pPr marL="2186460" indent="0">
              <a:buNone/>
              <a:defRPr sz="2381"/>
            </a:lvl5pPr>
            <a:lvl6pPr marL="2733077" indent="0">
              <a:buNone/>
              <a:defRPr sz="2381"/>
            </a:lvl6pPr>
            <a:lvl7pPr marL="3279697" indent="0">
              <a:buNone/>
              <a:defRPr sz="2381"/>
            </a:lvl7pPr>
            <a:lvl8pPr marL="3826310" indent="0">
              <a:buNone/>
              <a:defRPr sz="2381"/>
            </a:lvl8pPr>
            <a:lvl9pPr marL="4372927" indent="0">
              <a:buNone/>
              <a:defRPr sz="2381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342" y="5367362"/>
            <a:ext cx="5486400" cy="804862"/>
          </a:xfrm>
        </p:spPr>
        <p:txBody>
          <a:bodyPr/>
          <a:lstStyle>
            <a:lvl1pPr marL="0" indent="0">
              <a:buNone/>
              <a:defRPr sz="1667"/>
            </a:lvl1pPr>
            <a:lvl2pPr marL="546622" indent="0">
              <a:buNone/>
              <a:defRPr sz="1548"/>
            </a:lvl2pPr>
            <a:lvl3pPr marL="1093231" indent="0">
              <a:buNone/>
              <a:defRPr sz="1190"/>
            </a:lvl3pPr>
            <a:lvl4pPr marL="1639846" indent="0">
              <a:buNone/>
              <a:defRPr sz="1071"/>
            </a:lvl4pPr>
            <a:lvl5pPr marL="2186460" indent="0">
              <a:buNone/>
              <a:defRPr sz="1071"/>
            </a:lvl5pPr>
            <a:lvl6pPr marL="2733077" indent="0">
              <a:buNone/>
              <a:defRPr sz="1071"/>
            </a:lvl6pPr>
            <a:lvl7pPr marL="3279697" indent="0">
              <a:buNone/>
              <a:defRPr sz="1071"/>
            </a:lvl7pPr>
            <a:lvl8pPr marL="3826310" indent="0">
              <a:buNone/>
              <a:defRPr sz="1071"/>
            </a:lvl8pPr>
            <a:lvl9pPr marL="4372927" indent="0">
              <a:buNone/>
              <a:defRPr sz="107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341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4608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618" y="274702"/>
            <a:ext cx="2057400" cy="5851525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95" y="274702"/>
            <a:ext cx="6019801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004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62394E9-A54E-7959-D8F2-84644F91C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8B07D05-16BD-3A5F-A5E7-B0FC555C91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677B5A0-5FF8-A583-6601-095DE57484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7A9B78-3D49-4EF1-8495-C0C8F5F5CC56}" type="datetimeFigureOut">
              <a:rPr lang="fr-FR" smtClean="0"/>
              <a:t>21/01/2026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A52B22-2C43-6D52-5DE7-8C3314D5F1B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40D9DC-A611-6CFD-67B0-EC1CC822E4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DCF93D3-61A3-4CF7-A236-713A071DD27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037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311" y="276684"/>
            <a:ext cx="8229599" cy="1143002"/>
          </a:xfrm>
          <a:prstGeom prst="rect">
            <a:avLst/>
          </a:prstGeom>
        </p:spPr>
        <p:txBody>
          <a:bodyPr vert="horz" lIns="93713" tIns="46841" rIns="93713" bIns="46841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311" y="1601475"/>
            <a:ext cx="8229599" cy="4525963"/>
          </a:xfrm>
          <a:prstGeom prst="rect">
            <a:avLst/>
          </a:prstGeom>
        </p:spPr>
        <p:txBody>
          <a:bodyPr vert="horz" lIns="93713" tIns="46841" rIns="93713" bIns="46841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9119" y="6360325"/>
            <a:ext cx="2133601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l" defTabSz="747227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21/01/2026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6083" y="6360325"/>
            <a:ext cx="2895600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ctr" defTabSz="747227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6135" y="6360325"/>
            <a:ext cx="2133601" cy="365125"/>
          </a:xfrm>
          <a:prstGeom prst="rect">
            <a:avLst/>
          </a:prstGeom>
        </p:spPr>
        <p:txBody>
          <a:bodyPr vert="horz" lIns="93713" tIns="46841" rIns="93713" bIns="46841" rtlCol="0" anchor="ctr"/>
          <a:lstStyle>
            <a:lvl1pPr algn="r" defTabSz="747227">
              <a:defRPr sz="103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8754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xStyles>
    <p:titleStyle>
      <a:lvl1pPr algn="ctr" defTabSz="747227" rtl="0" eaLnBrk="1" latinLnBrk="0" hangingPunct="1">
        <a:spcBef>
          <a:spcPct val="0"/>
        </a:spcBef>
        <a:buNone/>
        <a:defRPr sz="365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80211" indent="-280211" algn="l" defTabSz="747227" rtl="0" eaLnBrk="1" latinLnBrk="0" hangingPunct="1">
        <a:spcBef>
          <a:spcPct val="20000"/>
        </a:spcBef>
        <a:buFont typeface="Arial" pitchFamily="34" charset="0"/>
        <a:buChar char="•"/>
        <a:defRPr sz="2620" kern="1200">
          <a:solidFill>
            <a:schemeClr val="tx1"/>
          </a:solidFill>
          <a:latin typeface="+mn-lt"/>
          <a:ea typeface="+mn-ea"/>
          <a:cs typeface="+mn-cs"/>
        </a:defRPr>
      </a:lvl1pPr>
      <a:lvl2pPr marL="607040" indent="-233471" algn="l" defTabSz="747227" rtl="0" eaLnBrk="1" latinLnBrk="0" hangingPunct="1">
        <a:spcBef>
          <a:spcPct val="20000"/>
        </a:spcBef>
        <a:buFont typeface="Arial" pitchFamily="34" charset="0"/>
        <a:buChar char="–"/>
        <a:defRPr sz="2302" kern="1200">
          <a:solidFill>
            <a:schemeClr val="tx1"/>
          </a:solidFill>
          <a:latin typeface="+mn-lt"/>
          <a:ea typeface="+mn-ea"/>
          <a:cs typeface="+mn-cs"/>
        </a:defRPr>
      </a:lvl2pPr>
      <a:lvl3pPr marL="933909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985" kern="1200">
          <a:solidFill>
            <a:schemeClr val="tx1"/>
          </a:solidFill>
          <a:latin typeface="+mn-lt"/>
          <a:ea typeface="+mn-ea"/>
          <a:cs typeface="+mn-cs"/>
        </a:defRPr>
      </a:lvl3pPr>
      <a:lvl4pPr marL="1307501" indent="-186821" algn="l" defTabSz="747227" rtl="0" eaLnBrk="1" latinLnBrk="0" hangingPunct="1">
        <a:spcBef>
          <a:spcPct val="20000"/>
        </a:spcBef>
        <a:buFont typeface="Arial" pitchFamily="34" charset="0"/>
        <a:buChar char="–"/>
        <a:defRPr sz="1667" kern="1200">
          <a:solidFill>
            <a:schemeClr val="tx1"/>
          </a:solidFill>
          <a:latin typeface="+mn-lt"/>
          <a:ea typeface="+mn-ea"/>
          <a:cs typeface="+mn-cs"/>
        </a:defRPr>
      </a:lvl4pPr>
      <a:lvl5pPr marL="1681121" indent="-186821" algn="l" defTabSz="747227" rtl="0" eaLnBrk="1" latinLnBrk="0" hangingPunct="1">
        <a:spcBef>
          <a:spcPct val="20000"/>
        </a:spcBef>
        <a:buFont typeface="Arial" pitchFamily="34" charset="0"/>
        <a:buChar char="»"/>
        <a:defRPr sz="1667" kern="1200">
          <a:solidFill>
            <a:schemeClr val="tx1"/>
          </a:solidFill>
          <a:latin typeface="+mn-lt"/>
          <a:ea typeface="+mn-ea"/>
          <a:cs typeface="+mn-cs"/>
        </a:defRPr>
      </a:lvl5pPr>
      <a:lvl6pPr marL="2054641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6pPr>
      <a:lvl7pPr marL="2428229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7pPr>
      <a:lvl8pPr marL="2801690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8pPr>
      <a:lvl9pPr marL="3175392" indent="-186821" algn="l" defTabSz="747227" rtl="0" eaLnBrk="1" latinLnBrk="0" hangingPunct="1">
        <a:spcBef>
          <a:spcPct val="20000"/>
        </a:spcBef>
        <a:buFont typeface="Arial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1pPr>
      <a:lvl2pPr marL="373613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2pPr>
      <a:lvl3pPr marL="747227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3pPr>
      <a:lvl4pPr marL="1120733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4pPr>
      <a:lvl5pPr marL="1494417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5pPr>
      <a:lvl6pPr marL="1867850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6pPr>
      <a:lvl7pPr marL="2241452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7pPr>
      <a:lvl8pPr marL="2615012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8pPr>
      <a:lvl9pPr marL="2988599" algn="l" defTabSz="747227" rtl="0" eaLnBrk="1" latinLnBrk="0" hangingPunct="1">
        <a:defRPr sz="142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39" y="274921"/>
            <a:ext cx="8229600" cy="1143001"/>
          </a:xfrm>
          <a:prstGeom prst="rect">
            <a:avLst/>
          </a:prstGeom>
        </p:spPr>
        <p:txBody>
          <a:bodyPr vert="horz" lIns="91836" tIns="45914" rIns="91836" bIns="45914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39" y="1600448"/>
            <a:ext cx="8229600" cy="4525963"/>
          </a:xfrm>
          <a:prstGeom prst="rect">
            <a:avLst/>
          </a:prstGeom>
        </p:spPr>
        <p:txBody>
          <a:bodyPr vert="horz" lIns="91836" tIns="45914" rIns="91836" bIns="45914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428" y="6356413"/>
            <a:ext cx="2133599" cy="365125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l">
              <a:defRPr sz="154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3231"/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3231"/>
              <a:t>21/01/2026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418" y="6356413"/>
            <a:ext cx="2895600" cy="365125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ctr">
              <a:defRPr sz="154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3231"/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427" y="6356413"/>
            <a:ext cx="2133599" cy="365125"/>
          </a:xfrm>
          <a:prstGeom prst="rect">
            <a:avLst/>
          </a:prstGeom>
        </p:spPr>
        <p:txBody>
          <a:bodyPr vert="horz" lIns="91836" tIns="45914" rIns="91836" bIns="45914" rtlCol="0" anchor="ctr"/>
          <a:lstStyle>
            <a:lvl1pPr algn="r">
              <a:defRPr sz="154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1093231"/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 defTabSz="1093231"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254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xStyles>
    <p:titleStyle>
      <a:lvl1pPr algn="ctr" defTabSz="1093231" rtl="0" eaLnBrk="1" latinLnBrk="0" hangingPunct="1">
        <a:spcBef>
          <a:spcPct val="0"/>
        </a:spcBef>
        <a:buNone/>
        <a:defRPr sz="535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9973" indent="-409973" algn="l" defTabSz="1093231" rtl="0" eaLnBrk="1" latinLnBrk="0" hangingPunct="1">
        <a:spcBef>
          <a:spcPct val="20000"/>
        </a:spcBef>
        <a:buFont typeface="Arial" pitchFamily="34" charset="0"/>
        <a:buChar char="•"/>
        <a:defRPr sz="3809" kern="1200">
          <a:solidFill>
            <a:schemeClr val="tx1"/>
          </a:solidFill>
          <a:latin typeface="+mn-lt"/>
          <a:ea typeface="+mn-ea"/>
          <a:cs typeface="+mn-cs"/>
        </a:defRPr>
      </a:lvl1pPr>
      <a:lvl2pPr marL="888249" indent="-341636" algn="l" defTabSz="1093231" rtl="0" eaLnBrk="1" latinLnBrk="0" hangingPunct="1">
        <a:spcBef>
          <a:spcPct val="20000"/>
        </a:spcBef>
        <a:buFont typeface="Arial" pitchFamily="34" charset="0"/>
        <a:buChar char="–"/>
        <a:defRPr sz="3333" kern="1200">
          <a:solidFill>
            <a:schemeClr val="tx1"/>
          </a:solidFill>
          <a:latin typeface="+mn-lt"/>
          <a:ea typeface="+mn-ea"/>
          <a:cs typeface="+mn-cs"/>
        </a:defRPr>
      </a:lvl2pPr>
      <a:lvl3pPr marL="1366539" indent="-273317" algn="l" defTabSz="1093231" rtl="0" eaLnBrk="1" latinLnBrk="0" hangingPunct="1">
        <a:spcBef>
          <a:spcPct val="20000"/>
        </a:spcBef>
        <a:buFont typeface="Arial" pitchFamily="34" charset="0"/>
        <a:buChar char="•"/>
        <a:defRPr sz="2857" kern="1200">
          <a:solidFill>
            <a:schemeClr val="tx1"/>
          </a:solidFill>
          <a:latin typeface="+mn-lt"/>
          <a:ea typeface="+mn-ea"/>
          <a:cs typeface="+mn-cs"/>
        </a:defRPr>
      </a:lvl3pPr>
      <a:lvl4pPr marL="1913154" indent="-273317" algn="l" defTabSz="1093231" rtl="0" eaLnBrk="1" latinLnBrk="0" hangingPunct="1">
        <a:spcBef>
          <a:spcPct val="20000"/>
        </a:spcBef>
        <a:buFont typeface="Arial" pitchFamily="34" charset="0"/>
        <a:buChar char="–"/>
        <a:defRPr sz="2381" kern="1200">
          <a:solidFill>
            <a:schemeClr val="tx1"/>
          </a:solidFill>
          <a:latin typeface="+mn-lt"/>
          <a:ea typeface="+mn-ea"/>
          <a:cs typeface="+mn-cs"/>
        </a:defRPr>
      </a:lvl4pPr>
      <a:lvl5pPr marL="2459770" indent="-273317" algn="l" defTabSz="1093231" rtl="0" eaLnBrk="1" latinLnBrk="0" hangingPunct="1">
        <a:spcBef>
          <a:spcPct val="20000"/>
        </a:spcBef>
        <a:buFont typeface="Arial" pitchFamily="34" charset="0"/>
        <a:buChar char="»"/>
        <a:defRPr sz="2381" kern="1200">
          <a:solidFill>
            <a:schemeClr val="tx1"/>
          </a:solidFill>
          <a:latin typeface="+mn-lt"/>
          <a:ea typeface="+mn-ea"/>
          <a:cs typeface="+mn-cs"/>
        </a:defRPr>
      </a:lvl5pPr>
      <a:lvl6pPr marL="3006396" indent="-273317" algn="l" defTabSz="1093231" rtl="0" eaLnBrk="1" latinLnBrk="0" hangingPunct="1">
        <a:spcBef>
          <a:spcPct val="20000"/>
        </a:spcBef>
        <a:buFont typeface="Arial" pitchFamily="34" charset="0"/>
        <a:buChar char="•"/>
        <a:defRPr sz="2381" kern="1200">
          <a:solidFill>
            <a:schemeClr val="tx1"/>
          </a:solidFill>
          <a:latin typeface="+mn-lt"/>
          <a:ea typeface="+mn-ea"/>
          <a:cs typeface="+mn-cs"/>
        </a:defRPr>
      </a:lvl6pPr>
      <a:lvl7pPr marL="3553004" indent="-273317" algn="l" defTabSz="1093231" rtl="0" eaLnBrk="1" latinLnBrk="0" hangingPunct="1">
        <a:spcBef>
          <a:spcPct val="20000"/>
        </a:spcBef>
        <a:buFont typeface="Arial" pitchFamily="34" charset="0"/>
        <a:buChar char="•"/>
        <a:defRPr sz="2381" kern="1200">
          <a:solidFill>
            <a:schemeClr val="tx1"/>
          </a:solidFill>
          <a:latin typeface="+mn-lt"/>
          <a:ea typeface="+mn-ea"/>
          <a:cs typeface="+mn-cs"/>
        </a:defRPr>
      </a:lvl7pPr>
      <a:lvl8pPr marL="4099619" indent="-273317" algn="l" defTabSz="1093231" rtl="0" eaLnBrk="1" latinLnBrk="0" hangingPunct="1">
        <a:spcBef>
          <a:spcPct val="20000"/>
        </a:spcBef>
        <a:buFont typeface="Arial" pitchFamily="34" charset="0"/>
        <a:buChar char="•"/>
        <a:defRPr sz="2381" kern="1200">
          <a:solidFill>
            <a:schemeClr val="tx1"/>
          </a:solidFill>
          <a:latin typeface="+mn-lt"/>
          <a:ea typeface="+mn-ea"/>
          <a:cs typeface="+mn-cs"/>
        </a:defRPr>
      </a:lvl8pPr>
      <a:lvl9pPr marL="4646234" indent="-273317" algn="l" defTabSz="1093231" rtl="0" eaLnBrk="1" latinLnBrk="0" hangingPunct="1">
        <a:spcBef>
          <a:spcPct val="20000"/>
        </a:spcBef>
        <a:buFont typeface="Arial" pitchFamily="34" charset="0"/>
        <a:buChar char="•"/>
        <a:defRPr sz="2381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1pPr>
      <a:lvl2pPr marL="546622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2pPr>
      <a:lvl3pPr marL="1093231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3pPr>
      <a:lvl4pPr marL="1639846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4pPr>
      <a:lvl5pPr marL="2186460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5pPr>
      <a:lvl6pPr marL="2733077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6pPr>
      <a:lvl7pPr marL="3279697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7pPr>
      <a:lvl8pPr marL="3826310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8pPr>
      <a:lvl9pPr marL="4372927" algn="l" defTabSz="1093231" rtl="0" eaLnBrk="1" latinLnBrk="0" hangingPunct="1">
        <a:defRPr sz="214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4.gif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7" Type="http://schemas.openxmlformats.org/officeDocument/2006/relationships/image" Target="../media/image67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6.pn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057178" y="123620"/>
            <a:ext cx="3060633" cy="2382449"/>
          </a:xfrm>
          <a:prstGeom prst="rect">
            <a:avLst/>
          </a:prstGeom>
          <a:noFill/>
        </p:spPr>
        <p:txBody>
          <a:bodyPr wrap="none" lIns="62375" tIns="31176" rIns="62375" bIns="31176" numCol="1" rtlCol="0">
            <a:prstTxWarp prst="textArchUpPour">
              <a:avLst/>
            </a:prstTxWarp>
            <a:spAutoFit/>
          </a:bodyPr>
          <a:lstStyle/>
          <a:p>
            <a:pPr defTabSz="747227"/>
            <a:r>
              <a:rPr lang="fr-FR" sz="6111" dirty="0">
                <a:ln w="381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sp>
        <p:nvSpPr>
          <p:cNvPr id="4" name="Rectangle 3"/>
          <p:cNvSpPr/>
          <p:nvPr/>
        </p:nvSpPr>
        <p:spPr>
          <a:xfrm>
            <a:off x="213272" y="123620"/>
            <a:ext cx="3192473" cy="1561370"/>
          </a:xfrm>
          <a:prstGeom prst="rect">
            <a:avLst/>
          </a:prstGeom>
        </p:spPr>
        <p:txBody>
          <a:bodyPr wrap="square" lIns="83111" tIns="41615" rIns="83111" bIns="41615">
            <a:spAutoFit/>
          </a:bodyPr>
          <a:lstStyle/>
          <a:p>
            <a:pPr algn="ctr" defTabSz="747227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Une photographie forte, ce n'est plus l'image de quelque chose, c'est quelque chose en soi. </a:t>
            </a:r>
          </a:p>
          <a:p>
            <a:pPr algn="ctr" defTabSz="747227"/>
            <a:r>
              <a:rPr lang="fr-FR" sz="2400" b="1" dirty="0">
                <a:solidFill>
                  <a:prstClr val="black"/>
                </a:solidFill>
                <a:latin typeface="Chiller" pitchFamily="82" charset="0"/>
              </a:rPr>
              <a:t>Ralph Gibson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05628" y="1799414"/>
            <a:ext cx="3625833" cy="986291"/>
          </a:xfrm>
          <a:prstGeom prst="rect">
            <a:avLst/>
          </a:prstGeom>
          <a:noFill/>
        </p:spPr>
        <p:txBody>
          <a:bodyPr wrap="square" lIns="62375" tIns="31176" rIns="62375" bIns="31176" rtlCol="0">
            <a:spAutoFit/>
          </a:bodyPr>
          <a:lstStyle/>
          <a:p>
            <a:pPr algn="ctr" defTabSz="747227"/>
            <a:r>
              <a:rPr lang="fr-FR" sz="2000" b="1" dirty="0">
                <a:ln w="1905">
                  <a:noFill/>
                </a:ln>
                <a:latin typeface="Courgette" pitchFamily="2" charset="0"/>
              </a:rPr>
              <a:t>Photos  prises par un randonneur pour  le  plaisir  du  partage 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036F3710-A51C-C769-A9A6-EEA2AEEB2E06}"/>
              </a:ext>
            </a:extLst>
          </p:cNvPr>
          <p:cNvSpPr txBox="1">
            <a:spLocks noChangeAspect="1"/>
          </p:cNvSpPr>
          <p:nvPr/>
        </p:nvSpPr>
        <p:spPr>
          <a:xfrm rot="21600000">
            <a:off x="556" y="5580000"/>
            <a:ext cx="9058579" cy="1061185"/>
          </a:xfrm>
          <a:prstGeom prst="rect">
            <a:avLst/>
          </a:prstGeom>
          <a:noFill/>
          <a:effectLst>
            <a:softEdge rad="127000"/>
          </a:effectLst>
        </p:spPr>
        <p:txBody>
          <a:bodyPr wrap="none" lIns="79218" tIns="39604" rIns="79218" bIns="39604" rtlCol="0">
            <a:prstTxWarp prst="textPlain">
              <a:avLst/>
            </a:prstTxWarp>
            <a:spAutoFit/>
          </a:bodyPr>
          <a:lstStyle/>
          <a:p>
            <a:pPr defTabSz="950816"/>
            <a:r>
              <a:rPr lang="fr-FR" sz="5200" dirty="0">
                <a:ln w="25400">
                  <a:solidFill>
                    <a:srgbClr val="F79646"/>
                  </a:solidFill>
                </a:ln>
                <a:solidFill>
                  <a:prstClr val="black"/>
                </a:solidFill>
                <a:latin typeface="Broadway" pitchFamily="82" charset="0"/>
              </a:rPr>
              <a:t>  </a:t>
            </a:r>
            <a:r>
              <a:rPr lang="fr-FR" sz="5200" dirty="0">
                <a:ln w="31750">
                  <a:solidFill>
                    <a:prstClr val="black"/>
                  </a:solidFill>
                </a:ln>
                <a:solidFill>
                  <a:srgbClr val="00B0F0"/>
                </a:solidFill>
                <a:latin typeface="Broadway" pitchFamily="82" charset="0"/>
              </a:rPr>
              <a:t>randonnées  et  balades  d'Edgar  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314D0A5B-425A-668B-D549-739DF655A96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88064" y="3384000"/>
            <a:ext cx="1492949" cy="1440000"/>
          </a:xfrm>
          <a:prstGeom prst="rect">
            <a:avLst/>
          </a:prstGeom>
        </p:spPr>
      </p:pic>
      <p:cxnSp>
        <p:nvCxnSpPr>
          <p:cNvPr id="10" name="Connecteur droit 9">
            <a:extLst>
              <a:ext uri="{FF2B5EF4-FFF2-40B4-BE49-F238E27FC236}">
                <a16:creationId xmlns:a16="http://schemas.microsoft.com/office/drawing/2014/main" id="{FBA13B4E-C203-D067-4A3B-55F3DD670823}"/>
              </a:ext>
            </a:extLst>
          </p:cNvPr>
          <p:cNvCxnSpPr>
            <a:cxnSpLocks/>
          </p:cNvCxnSpPr>
          <p:nvPr/>
        </p:nvCxnSpPr>
        <p:spPr>
          <a:xfrm flipH="1">
            <a:off x="7769244" y="637682"/>
            <a:ext cx="28575" cy="2933700"/>
          </a:xfrm>
          <a:prstGeom prst="line">
            <a:avLst/>
          </a:prstGeom>
          <a:ln w="635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Image 16" descr="Une image contenant art, tissu&#10;&#10;Le contenu généré par l’IA peut être incorrect.">
            <a:extLst>
              <a:ext uri="{FF2B5EF4-FFF2-40B4-BE49-F238E27FC236}">
                <a16:creationId xmlns:a16="http://schemas.microsoft.com/office/drawing/2014/main" id="{4B586B9C-B100-2656-3866-85593A533D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000" y="637682"/>
            <a:ext cx="1214340" cy="876694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C24B5C62-1851-6FF9-1E35-79F1193DB5DD}"/>
              </a:ext>
            </a:extLst>
          </p:cNvPr>
          <p:cNvSpPr/>
          <p:nvPr/>
        </p:nvSpPr>
        <p:spPr>
          <a:xfrm>
            <a:off x="370980" y="2714852"/>
            <a:ext cx="1612872" cy="1095761"/>
          </a:xfrm>
          <a:prstGeom prst="rect">
            <a:avLst/>
          </a:prstGeom>
        </p:spPr>
        <p:txBody>
          <a:bodyPr wrap="square" lIns="79338" tIns="39662" rIns="79338" bIns="39662">
            <a:spAutoFit/>
          </a:bodyPr>
          <a:lstStyle/>
          <a:p>
            <a:pPr defTabSz="950816"/>
            <a:r>
              <a:rPr lang="fr-FR" sz="6600" dirty="0">
                <a:ln w="38100">
                  <a:solidFill>
                    <a:srgbClr val="FF0000"/>
                  </a:solidFill>
                </a:ln>
                <a:latin typeface="Broadway" pitchFamily="82" charset="0"/>
              </a:rPr>
              <a:t>95</a:t>
            </a:r>
            <a:endParaRPr lang="fr-FR" sz="6600" dirty="0">
              <a:ln w="38100">
                <a:solidFill>
                  <a:srgbClr val="FF0000"/>
                </a:solidFill>
              </a:ln>
            </a:endParaRPr>
          </a:p>
        </p:txBody>
      </p:sp>
      <p:sp>
        <p:nvSpPr>
          <p:cNvPr id="21" name="ZoneTexte 20">
            <a:extLst>
              <a:ext uri="{FF2B5EF4-FFF2-40B4-BE49-F238E27FC236}">
                <a16:creationId xmlns:a16="http://schemas.microsoft.com/office/drawing/2014/main" id="{9AE2E221-AD1C-F05B-73A4-6CBA2519F390}"/>
              </a:ext>
            </a:extLst>
          </p:cNvPr>
          <p:cNvSpPr txBox="1"/>
          <p:nvPr/>
        </p:nvSpPr>
        <p:spPr>
          <a:xfrm rot="-300000">
            <a:off x="2808000" y="2736000"/>
            <a:ext cx="2091984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800" dirty="0">
                <a:latin typeface="Bodoni MT Black" panose="02070A03080606020203" pitchFamily="18" charset="0"/>
              </a:rPr>
              <a:t>côte </a:t>
            </a:r>
          </a:p>
          <a:p>
            <a:pPr algn="ctr"/>
            <a:r>
              <a:rPr lang="fr-FR" sz="2800" dirty="0">
                <a:latin typeface="Bodoni MT Black" panose="02070A03080606020203" pitchFamily="18" charset="0"/>
              </a:rPr>
              <a:t>normande</a:t>
            </a:r>
          </a:p>
        </p:txBody>
      </p:sp>
      <p:pic>
        <p:nvPicPr>
          <p:cNvPr id="23" name="Image 22" descr="Une image contenant clipart, Graphique, dessin, dessin humoristique&#10;&#10;Le contenu généré par l’IA peut être incorrect.">
            <a:extLst>
              <a:ext uri="{FF2B5EF4-FFF2-40B4-BE49-F238E27FC236}">
                <a16:creationId xmlns:a16="http://schemas.microsoft.com/office/drawing/2014/main" id="{4980771E-5CF6-D928-4374-8E110DB397D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-720000">
            <a:off x="6156000" y="2448000"/>
            <a:ext cx="1980000" cy="1980000"/>
          </a:xfrm>
          <a:prstGeom prst="rect">
            <a:avLst/>
          </a:prstGeom>
        </p:spPr>
      </p:pic>
      <p:pic>
        <p:nvPicPr>
          <p:cNvPr id="3" name="ROAD TO HEAVEN 9 Sergey Grischuk">
            <a:hlinkClick r:id="" action="ppaction://media"/>
            <a:extLst>
              <a:ext uri="{FF2B5EF4-FFF2-40B4-BE49-F238E27FC236}">
                <a16:creationId xmlns:a16="http://schemas.microsoft.com/office/drawing/2014/main" id="{0DEFEF34-3328-BC71-C594-304B2CBBEFB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6723190" y="157195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26000">
        <p:random/>
      </p:transition>
    </mc:Choice>
    <mc:Fallback xmlns="">
      <p:transition spd="slow" advTm="26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5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200"/>
                            </p:stCondLst>
                            <p:childTnLst>
                              <p:par>
                                <p:cTn id="32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05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50"/>
                            </p:stCondLst>
                            <p:childTnLst>
                              <p:par>
                                <p:cTn id="44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7050"/>
                            </p:stCondLst>
                            <p:childTnLst>
                              <p:par>
                                <p:cTn id="4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9050"/>
                            </p:stCondLst>
                            <p:childTnLst>
                              <p:par>
                                <p:cTn id="52" presetID="49" presetClass="entr" presetSubtype="0" decel="100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58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7" grpId="0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1524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669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4000">
        <p:random/>
      </p:transition>
    </mc:Choice>
    <mc:Fallback xmlns="">
      <p:transition spd="slow" advTm="4000">
        <p:random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6D4F31E-AEC2-2974-13A3-2C894B67B02A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Anciens murets de pierres dans le vallon du </a:t>
            </a:r>
            <a:r>
              <a:rPr lang="fr-FR" sz="2400" dirty="0" err="1">
                <a:latin typeface="Baloo" panose="03080902040302020200" pitchFamily="66" charset="0"/>
                <a:cs typeface="Baloo" panose="03080902040302020200" pitchFamily="66" charset="0"/>
              </a:rPr>
              <a:t>Grand-Val</a:t>
            </a:r>
            <a:endParaRPr lang="fr-FR" sz="2400" dirty="0"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02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3E14EA5-C11B-1EF7-8FCE-33EC6A497763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Anciens murets de pierres</a:t>
            </a:r>
          </a:p>
        </p:txBody>
      </p:sp>
    </p:spTree>
    <p:extLst>
      <p:ext uri="{BB962C8B-B14F-4D97-AF65-F5344CB8AC3E}">
        <p14:creationId xmlns:p14="http://schemas.microsoft.com/office/powerpoint/2010/main" val="91210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E94E5AA-E4F5-9F76-48B1-A3425038D546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Bâtiment annexe de la poudrière</a:t>
            </a:r>
          </a:p>
        </p:txBody>
      </p:sp>
    </p:spTree>
    <p:extLst>
      <p:ext uri="{BB962C8B-B14F-4D97-AF65-F5344CB8AC3E}">
        <p14:creationId xmlns:p14="http://schemas.microsoft.com/office/powerpoint/2010/main" val="330338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7CE56E9-E8F6-8A8A-8D1D-24A7A1AED79D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Bâtiment annexe de la poudrière</a:t>
            </a:r>
          </a:p>
        </p:txBody>
      </p:sp>
    </p:spTree>
    <p:extLst>
      <p:ext uri="{BB962C8B-B14F-4D97-AF65-F5344CB8AC3E}">
        <p14:creationId xmlns:p14="http://schemas.microsoft.com/office/powerpoint/2010/main" val="160284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EA6F039-C5DC-9B79-CF93-BBDCBD0B6A90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Becquet de Digosville</a:t>
            </a:r>
          </a:p>
        </p:txBody>
      </p:sp>
    </p:spTree>
    <p:extLst>
      <p:ext uri="{BB962C8B-B14F-4D97-AF65-F5344CB8AC3E}">
        <p14:creationId xmlns:p14="http://schemas.microsoft.com/office/powerpoint/2010/main" val="31419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D5AA56B-4BB5-654F-911D-9AF437B332C4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C'est ici que se rejoignent les deux ruisseaux du Pas </a:t>
            </a:r>
            <a:r>
              <a:rPr lang="fr-FR" sz="2400" dirty="0" err="1">
                <a:latin typeface="Baloo" panose="03080902040302020200" pitchFamily="66" charset="0"/>
                <a:cs typeface="Baloo" panose="03080902040302020200" pitchFamily="66" charset="0"/>
              </a:rPr>
              <a:t>Vastel</a:t>
            </a:r>
            <a:endParaRPr lang="fr-FR" sz="2400" dirty="0"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99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15ABECD-6D4D-E738-359B-9ED274AFB04C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C'est ici que se rejoignent les deux ruisseaux du Pas </a:t>
            </a:r>
            <a:r>
              <a:rPr lang="fr-FR" sz="2400" dirty="0" err="1">
                <a:latin typeface="Baloo" panose="03080902040302020200" pitchFamily="66" charset="0"/>
                <a:cs typeface="Baloo" panose="03080902040302020200" pitchFamily="66" charset="0"/>
              </a:rPr>
              <a:t>Vastel</a:t>
            </a:r>
            <a:endParaRPr lang="fr-FR" sz="2400" dirty="0"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35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6852CEB-9489-A25E-F93A-E086E43B6765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Chemin qui mène à la poudrière caverne</a:t>
            </a:r>
          </a:p>
        </p:txBody>
      </p:sp>
    </p:spTree>
    <p:extLst>
      <p:ext uri="{BB962C8B-B14F-4D97-AF65-F5344CB8AC3E}">
        <p14:creationId xmlns:p14="http://schemas.microsoft.com/office/powerpoint/2010/main" val="1303836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3B79A6C-59A8-E3B7-FFC3-D1E7091F416A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Chemins à l'intérieur des vallons du Petit et du </a:t>
            </a:r>
            <a:r>
              <a:rPr lang="fr-FR" sz="2400" dirty="0" err="1">
                <a:latin typeface="Baloo" panose="03080902040302020200" pitchFamily="66" charset="0"/>
                <a:cs typeface="Baloo" panose="03080902040302020200" pitchFamily="66" charset="0"/>
              </a:rPr>
              <a:t>Grand-Val</a:t>
            </a:r>
            <a:endParaRPr lang="fr-FR" sz="2400" dirty="0"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703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B6FA6E91-B3F0-63EE-AA0F-ACD669F68D3D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Chemins creux dans la lande</a:t>
            </a:r>
          </a:p>
        </p:txBody>
      </p:sp>
    </p:spTree>
    <p:extLst>
      <p:ext uri="{BB962C8B-B14F-4D97-AF65-F5344CB8AC3E}">
        <p14:creationId xmlns:p14="http://schemas.microsoft.com/office/powerpoint/2010/main" val="44136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31917B8A-8B8E-8B20-EF3F-9CEB1FA6F939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Coucher du soleil sur la Roche Toinette</a:t>
            </a:r>
          </a:p>
        </p:txBody>
      </p:sp>
    </p:spTree>
    <p:extLst>
      <p:ext uri="{BB962C8B-B14F-4D97-AF65-F5344CB8AC3E}">
        <p14:creationId xmlns:p14="http://schemas.microsoft.com/office/powerpoint/2010/main" val="502238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038C5C8A-43EA-861B-CD4F-0D95B45AC4F6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Digosville</a:t>
            </a:r>
          </a:p>
        </p:txBody>
      </p:sp>
    </p:spTree>
    <p:extLst>
      <p:ext uri="{BB962C8B-B14F-4D97-AF65-F5344CB8AC3E}">
        <p14:creationId xmlns:p14="http://schemas.microsoft.com/office/powerpoint/2010/main" val="3474100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1CEA33D7-F0E5-E0DC-7F45-F6CA1932631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En vue du hameau de Saint-Germain, où se trouve l'église Saint Germain de Bretteville (XVème-XIXème)</a:t>
            </a:r>
          </a:p>
        </p:txBody>
      </p:sp>
    </p:spTree>
    <p:extLst>
      <p:ext uri="{BB962C8B-B14F-4D97-AF65-F5344CB8AC3E}">
        <p14:creationId xmlns:p14="http://schemas.microsoft.com/office/powerpoint/2010/main" val="3304664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7ABCF7C-23CD-008B-83F1-7C807752B5EB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En vue du hameau de Saint-Germain, où se trouve l'église Saint Germain de Bretteville (XVème-XIXème)</a:t>
            </a:r>
          </a:p>
        </p:txBody>
      </p:sp>
    </p:spTree>
    <p:extLst>
      <p:ext uri="{BB962C8B-B14F-4D97-AF65-F5344CB8AC3E}">
        <p14:creationId xmlns:p14="http://schemas.microsoft.com/office/powerpoint/2010/main" val="4063405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023B0A-C2B5-E9B7-F7AA-30C7057754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Entrée de la poudrière caverne, construite en 1889</a:t>
            </a:r>
          </a:p>
        </p:txBody>
      </p:sp>
    </p:spTree>
    <p:extLst>
      <p:ext uri="{BB962C8B-B14F-4D97-AF65-F5344CB8AC3E}">
        <p14:creationId xmlns:p14="http://schemas.microsoft.com/office/powerpoint/2010/main" val="3298329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AA9EEE-7F7F-8491-85DA-F3D1E42E8312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Entrée du Fort de Digosville</a:t>
            </a:r>
          </a:p>
        </p:txBody>
      </p:sp>
    </p:spTree>
    <p:extLst>
      <p:ext uri="{BB962C8B-B14F-4D97-AF65-F5344CB8AC3E}">
        <p14:creationId xmlns:p14="http://schemas.microsoft.com/office/powerpoint/2010/main" val="262693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A35CC6D-F6F6-AB59-47EB-46ED39FB20DA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Fenêtre de tir dans la poudrière</a:t>
            </a:r>
          </a:p>
        </p:txBody>
      </p:sp>
    </p:spTree>
    <p:extLst>
      <p:ext uri="{BB962C8B-B14F-4D97-AF65-F5344CB8AC3E}">
        <p14:creationId xmlns:p14="http://schemas.microsoft.com/office/powerpoint/2010/main" val="576197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13BCCAD-CA64-BAD4-B7BD-8ABE400B24F0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Formation rocheuse étonnante sur la Roche Toinette</a:t>
            </a:r>
          </a:p>
        </p:txBody>
      </p:sp>
    </p:spTree>
    <p:extLst>
      <p:ext uri="{BB962C8B-B14F-4D97-AF65-F5344CB8AC3E}">
        <p14:creationId xmlns:p14="http://schemas.microsoft.com/office/powerpoint/2010/main" val="191939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FCC7E84-DD6E-C461-B6CE-AF727AA7F3F9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Hameau de Saint-Germain, où se trouve un gué, équipé d'un lavoir qui permet de passer le ruisseau du Pas </a:t>
            </a:r>
            <a:r>
              <a:rPr lang="fr-FR" sz="2400" dirty="0" err="1">
                <a:latin typeface="Baloo" panose="03080902040302020200" pitchFamily="66" charset="0"/>
                <a:cs typeface="Baloo" panose="03080902040302020200" pitchFamily="66" charset="0"/>
              </a:rPr>
              <a:t>Vastel</a:t>
            </a:r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098764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1F97E5B-1B36-3104-CF9B-72EF875B9408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Intérieur d'un poste de tir</a:t>
            </a:r>
          </a:p>
        </p:txBody>
      </p:sp>
    </p:spTree>
    <p:extLst>
      <p:ext uri="{BB962C8B-B14F-4D97-AF65-F5344CB8AC3E}">
        <p14:creationId xmlns:p14="http://schemas.microsoft.com/office/powerpoint/2010/main" val="283566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38D1895-83DF-E6EB-2E64-92DEAD8BC0F9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La côte rocheuse. Granit et Grès Cambriens</a:t>
            </a:r>
          </a:p>
        </p:txBody>
      </p:sp>
    </p:spTree>
    <p:extLst>
      <p:ext uri="{BB962C8B-B14F-4D97-AF65-F5344CB8AC3E}">
        <p14:creationId xmlns:p14="http://schemas.microsoft.com/office/powerpoint/2010/main" val="322046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F99CB9D-EAC3-BBE3-F20E-73708EEEF7D4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La côte rocheuse. Granit et Grès Cambriens</a:t>
            </a:r>
          </a:p>
        </p:txBody>
      </p:sp>
    </p:spTree>
    <p:extLst>
      <p:ext uri="{BB962C8B-B14F-4D97-AF65-F5344CB8AC3E}">
        <p14:creationId xmlns:p14="http://schemas.microsoft.com/office/powerpoint/2010/main" val="2978378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CC30D02-70EB-B0F4-D10C-30F97CBED1FF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La date de 1889, sur la clé de voûte de la porte</a:t>
            </a:r>
          </a:p>
        </p:txBody>
      </p:sp>
    </p:spTree>
    <p:extLst>
      <p:ext uri="{BB962C8B-B14F-4D97-AF65-F5344CB8AC3E}">
        <p14:creationId xmlns:p14="http://schemas.microsoft.com/office/powerpoint/2010/main" val="359018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B7EE2ED-B675-09F6-AB48-E62834752E2A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La pièce qui se trouve au fond de la poudrière</a:t>
            </a:r>
          </a:p>
        </p:txBody>
      </p:sp>
    </p:spTree>
    <p:extLst>
      <p:ext uri="{BB962C8B-B14F-4D97-AF65-F5344CB8AC3E}">
        <p14:creationId xmlns:p14="http://schemas.microsoft.com/office/powerpoint/2010/main" val="236248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C6625C2-398A-A475-1B52-96D649E7A9BF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La Rade de Cherbourg se dévoile sur la mer</a:t>
            </a:r>
          </a:p>
        </p:txBody>
      </p:sp>
    </p:spTree>
    <p:extLst>
      <p:ext uri="{BB962C8B-B14F-4D97-AF65-F5344CB8AC3E}">
        <p14:creationId xmlns:p14="http://schemas.microsoft.com/office/powerpoint/2010/main" val="50910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CA68F37-BC15-801D-DD57-249CD514767E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La tourelle de la Roche Toinette</a:t>
            </a:r>
          </a:p>
        </p:txBody>
      </p:sp>
    </p:spTree>
    <p:extLst>
      <p:ext uri="{BB962C8B-B14F-4D97-AF65-F5344CB8AC3E}">
        <p14:creationId xmlns:p14="http://schemas.microsoft.com/office/powerpoint/2010/main" val="406964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CAD606F-608C-8D96-E8CE-1DE78D7663C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La tourelle de la Roche Toinette</a:t>
            </a:r>
          </a:p>
        </p:txBody>
      </p:sp>
    </p:spTree>
    <p:extLst>
      <p:ext uri="{BB962C8B-B14F-4D97-AF65-F5344CB8AC3E}">
        <p14:creationId xmlns:p14="http://schemas.microsoft.com/office/powerpoint/2010/main" val="2050807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9744EBF-DA45-434E-1454-159285C454E1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La tourelle de la Roche Toinette</a:t>
            </a:r>
          </a:p>
        </p:txBody>
      </p:sp>
    </p:spTree>
    <p:extLst>
      <p:ext uri="{BB962C8B-B14F-4D97-AF65-F5344CB8AC3E}">
        <p14:creationId xmlns:p14="http://schemas.microsoft.com/office/powerpoint/2010/main" val="1439008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C7394C1-6BCD-BC58-0EE2-31294791A89F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L'Anse du Moulin</a:t>
            </a:r>
          </a:p>
        </p:txBody>
      </p:sp>
    </p:spTree>
    <p:extLst>
      <p:ext uri="{BB962C8B-B14F-4D97-AF65-F5344CB8AC3E}">
        <p14:creationId xmlns:p14="http://schemas.microsoft.com/office/powerpoint/2010/main" val="303973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BE125E0-EEE5-4BA6-3723-BEFF8ECBF551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Le Fort de l'Île Pelée</a:t>
            </a:r>
          </a:p>
        </p:txBody>
      </p:sp>
    </p:spTree>
    <p:extLst>
      <p:ext uri="{BB962C8B-B14F-4D97-AF65-F5344CB8AC3E}">
        <p14:creationId xmlns:p14="http://schemas.microsoft.com/office/powerpoint/2010/main" val="4085443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C5F6C6C-10C0-51C8-8C5C-746081916454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Le fossé qui entoure le Fort de Digosville</a:t>
            </a:r>
          </a:p>
        </p:txBody>
      </p:sp>
    </p:spTree>
    <p:extLst>
      <p:ext uri="{BB962C8B-B14F-4D97-AF65-F5344CB8AC3E}">
        <p14:creationId xmlns:p14="http://schemas.microsoft.com/office/powerpoint/2010/main" val="3106091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BCB208C-C6FD-F5C4-10BB-A0105E47AF1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Le front de tête du fort de Digosville</a:t>
            </a:r>
          </a:p>
        </p:txBody>
      </p:sp>
    </p:spTree>
    <p:extLst>
      <p:ext uri="{BB962C8B-B14F-4D97-AF65-F5344CB8AC3E}">
        <p14:creationId xmlns:p14="http://schemas.microsoft.com/office/powerpoint/2010/main" val="1227651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7A4F23-0DBC-F72D-715C-8759C14ED665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Le GR 233 passe par le vallon du </a:t>
            </a:r>
            <a:r>
              <a:rPr lang="fr-FR" sz="2400" dirty="0" err="1">
                <a:latin typeface="Baloo" panose="03080902040302020200" pitchFamily="66" charset="0"/>
                <a:cs typeface="Baloo" panose="03080902040302020200" pitchFamily="66" charset="0"/>
              </a:rPr>
              <a:t>Grand-Val</a:t>
            </a:r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3224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orrent, plante, Paysage naturel&#10;&#10;Le contenu généré par l’IA peut être incorrect.">
            <a:extLst>
              <a:ext uri="{FF2B5EF4-FFF2-40B4-BE49-F238E27FC236}">
                <a16:creationId xmlns:a16="http://schemas.microsoft.com/office/drawing/2014/main" id="{396B5A88-0004-DAB4-3343-E512E2FC42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0"/>
            <a:ext cx="520065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21D0CFC-77F0-9F75-AAE8-325D5ACDA1DF}"/>
              </a:ext>
            </a:extLst>
          </p:cNvPr>
          <p:cNvSpPr/>
          <p:nvPr/>
        </p:nvSpPr>
        <p:spPr>
          <a:xfrm>
            <a:off x="2088000" y="72000"/>
            <a:ext cx="4968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Le petit ruisseau du Pas </a:t>
            </a:r>
            <a:r>
              <a:rPr lang="fr-FR" sz="2400" dirty="0" err="1">
                <a:latin typeface="Baloo" panose="03080902040302020200" pitchFamily="66" charset="0"/>
                <a:cs typeface="Baloo" panose="03080902040302020200" pitchFamily="66" charset="0"/>
              </a:rPr>
              <a:t>Vastel</a:t>
            </a:r>
            <a:endParaRPr lang="fr-FR" sz="2400" dirty="0"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573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92185C4-ED4C-1FC1-3568-89504FFF2496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Le Port du Becquet, vu depuis le fort de Digosville</a:t>
            </a:r>
          </a:p>
        </p:txBody>
      </p:sp>
    </p:spTree>
    <p:extLst>
      <p:ext uri="{BB962C8B-B14F-4D97-AF65-F5344CB8AC3E}">
        <p14:creationId xmlns:p14="http://schemas.microsoft.com/office/powerpoint/2010/main" val="3640397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E203C4E-67C2-BF68-D95A-9139B1560314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Le Port du Becquet. Il est construit à partir de 1783</a:t>
            </a:r>
          </a:p>
        </p:txBody>
      </p:sp>
    </p:spTree>
    <p:extLst>
      <p:ext uri="{BB962C8B-B14F-4D97-AF65-F5344CB8AC3E}">
        <p14:creationId xmlns:p14="http://schemas.microsoft.com/office/powerpoint/2010/main" val="174222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031F62A-5C03-AC51-E5ED-EE9CDB482DF2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Le ruisseau du Pas </a:t>
            </a:r>
            <a:r>
              <a:rPr lang="fr-FR" sz="2400" dirty="0" err="1">
                <a:latin typeface="Baloo" panose="03080902040302020200" pitchFamily="66" charset="0"/>
                <a:cs typeface="Baloo" panose="03080902040302020200" pitchFamily="66" charset="0"/>
              </a:rPr>
              <a:t>Vastel</a:t>
            </a:r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 se jette dans la mer à l'Anse du Moulin</a:t>
            </a:r>
          </a:p>
        </p:txBody>
      </p:sp>
    </p:spTree>
    <p:extLst>
      <p:ext uri="{BB962C8B-B14F-4D97-AF65-F5344CB8AC3E}">
        <p14:creationId xmlns:p14="http://schemas.microsoft.com/office/powerpoint/2010/main" val="224682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FB60A4E-0903-7250-E884-79194843B703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Le tour du fossé du fort de Digosville</a:t>
            </a:r>
          </a:p>
        </p:txBody>
      </p:sp>
    </p:spTree>
    <p:extLst>
      <p:ext uri="{BB962C8B-B14F-4D97-AF65-F5344CB8AC3E}">
        <p14:creationId xmlns:p14="http://schemas.microsoft.com/office/powerpoint/2010/main" val="1668091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6BC63C75-8046-5404-39B8-BB0FA4B6B990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Le vallon du </a:t>
            </a:r>
            <a:r>
              <a:rPr lang="fr-FR" sz="2400" dirty="0" err="1">
                <a:latin typeface="Baloo" panose="03080902040302020200" pitchFamily="66" charset="0"/>
                <a:cs typeface="Baloo" panose="03080902040302020200" pitchFamily="66" charset="0"/>
              </a:rPr>
              <a:t>Grand-Val</a:t>
            </a:r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, où coule le ruisseau du Pas </a:t>
            </a:r>
            <a:r>
              <a:rPr lang="fr-FR" sz="2400" dirty="0" err="1">
                <a:latin typeface="Baloo" panose="03080902040302020200" pitchFamily="66" charset="0"/>
                <a:cs typeface="Baloo" panose="03080902040302020200" pitchFamily="66" charset="0"/>
              </a:rPr>
              <a:t>Vastel</a:t>
            </a:r>
            <a:endParaRPr lang="fr-FR" sz="2400" dirty="0"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081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215A90C-2992-3CF0-68B5-6E5D42B72210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Les extérieurs autour de la poudrière</a:t>
            </a:r>
          </a:p>
        </p:txBody>
      </p:sp>
    </p:spTree>
    <p:extLst>
      <p:ext uri="{BB962C8B-B14F-4D97-AF65-F5344CB8AC3E}">
        <p14:creationId xmlns:p14="http://schemas.microsoft.com/office/powerpoint/2010/main" val="38902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Le contenu généré par l’IA peut être incorrect.">
            <a:extLst>
              <a:ext uri="{FF2B5EF4-FFF2-40B4-BE49-F238E27FC236}">
                <a16:creationId xmlns:a16="http://schemas.microsoft.com/office/drawing/2014/main" id="{D12E5012-8FBE-575B-3AD2-3A9C9F706F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675" y="0"/>
            <a:ext cx="5200650" cy="6858000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4FC496C2-78DE-15CF-6C51-5C1094184AD5}"/>
              </a:ext>
            </a:extLst>
          </p:cNvPr>
          <p:cNvSpPr/>
          <p:nvPr/>
        </p:nvSpPr>
        <p:spPr>
          <a:xfrm>
            <a:off x="2088000" y="72000"/>
            <a:ext cx="4968000" cy="792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Les fortifications du Fort de Digosville, depuis le fossé</a:t>
            </a:r>
          </a:p>
        </p:txBody>
      </p:sp>
    </p:spTree>
    <p:extLst>
      <p:ext uri="{BB962C8B-B14F-4D97-AF65-F5344CB8AC3E}">
        <p14:creationId xmlns:p14="http://schemas.microsoft.com/office/powerpoint/2010/main" val="2525816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7140494-ED42-AC78-31CE-DF1C1769F26E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Les fortifications du Fort de Digosville, depuis le fossé</a:t>
            </a:r>
          </a:p>
        </p:txBody>
      </p:sp>
    </p:spTree>
    <p:extLst>
      <p:ext uri="{BB962C8B-B14F-4D97-AF65-F5344CB8AC3E}">
        <p14:creationId xmlns:p14="http://schemas.microsoft.com/office/powerpoint/2010/main" val="2179191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0E435F4-FBF1-6721-6EE3-9E3C88411BE9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Les fortifications du Fort de Digosville, depuis le fossé</a:t>
            </a:r>
          </a:p>
        </p:txBody>
      </p:sp>
    </p:spTree>
    <p:extLst>
      <p:ext uri="{BB962C8B-B14F-4D97-AF65-F5344CB8AC3E}">
        <p14:creationId xmlns:p14="http://schemas.microsoft.com/office/powerpoint/2010/main" val="16636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A80B6B4-9EEB-4486-47DE-C51A6981F73C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On ressort de la poudrière</a:t>
            </a:r>
          </a:p>
        </p:txBody>
      </p:sp>
    </p:spTree>
    <p:extLst>
      <p:ext uri="{BB962C8B-B14F-4D97-AF65-F5344CB8AC3E}">
        <p14:creationId xmlns:p14="http://schemas.microsoft.com/office/powerpoint/2010/main" val="1849539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5DBC7A-15B7-B8A2-2F17-DE7036C921AB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Un </a:t>
            </a:r>
            <a:r>
              <a:rPr lang="fr-FR" sz="2400" dirty="0" err="1">
                <a:latin typeface="Baloo" panose="03080902040302020200" pitchFamily="66" charset="0"/>
                <a:cs typeface="Baloo" panose="03080902040302020200" pitchFamily="66" charset="0"/>
              </a:rPr>
              <a:t>Bergenia</a:t>
            </a:r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 crassifolia (</a:t>
            </a:r>
            <a:r>
              <a:rPr lang="fr-FR" sz="2400" dirty="0" err="1">
                <a:latin typeface="Baloo" panose="03080902040302020200" pitchFamily="66" charset="0"/>
                <a:cs typeface="Baloo" panose="03080902040302020200" pitchFamily="66" charset="0"/>
              </a:rPr>
              <a:t>Bergénie</a:t>
            </a:r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 à Feuilles Charnues)</a:t>
            </a:r>
          </a:p>
        </p:txBody>
      </p:sp>
    </p:spTree>
    <p:extLst>
      <p:ext uri="{BB962C8B-B14F-4D97-AF65-F5344CB8AC3E}">
        <p14:creationId xmlns:p14="http://schemas.microsoft.com/office/powerpoint/2010/main" val="1090372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90945818-F946-3337-F2DC-5427B96C20DC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Un couloir creusé dans le granit mène au fond de la poudrière</a:t>
            </a:r>
          </a:p>
        </p:txBody>
      </p:sp>
    </p:spTree>
    <p:extLst>
      <p:ext uri="{BB962C8B-B14F-4D97-AF65-F5344CB8AC3E}">
        <p14:creationId xmlns:p14="http://schemas.microsoft.com/office/powerpoint/2010/main" val="234739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ECCFC1B-8647-1523-F86F-0B7A86F531A3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Un couloir creusé dans le granit mène au fond de la poudrière</a:t>
            </a:r>
          </a:p>
        </p:txBody>
      </p:sp>
    </p:spTree>
    <p:extLst>
      <p:ext uri="{BB962C8B-B14F-4D97-AF65-F5344CB8AC3E}">
        <p14:creationId xmlns:p14="http://schemas.microsoft.com/office/powerpoint/2010/main" val="407177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14BBE34-A73A-2CCC-BDC8-1B75B9AE320A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Une chaussée très ancienne... Peut-être romaine</a:t>
            </a:r>
          </a:p>
        </p:txBody>
      </p:sp>
    </p:spTree>
    <p:extLst>
      <p:ext uri="{BB962C8B-B14F-4D97-AF65-F5344CB8AC3E}">
        <p14:creationId xmlns:p14="http://schemas.microsoft.com/office/powerpoint/2010/main" val="515276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D33D938-E7EB-EC60-9CBA-65702C5BA192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Vue sur la Anse du Moulin, depuis le Fort de Digosville</a:t>
            </a:r>
          </a:p>
        </p:txBody>
      </p:sp>
    </p:spTree>
    <p:extLst>
      <p:ext uri="{BB962C8B-B14F-4D97-AF65-F5344CB8AC3E}">
        <p14:creationId xmlns:p14="http://schemas.microsoft.com/office/powerpoint/2010/main" val="383268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5455132-3950-1D6D-AE70-8DDA8FD8B08A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Vue sur la côte depuis les postes de tir</a:t>
            </a:r>
          </a:p>
        </p:txBody>
      </p:sp>
    </p:spTree>
    <p:extLst>
      <p:ext uri="{BB962C8B-B14F-4D97-AF65-F5344CB8AC3E}">
        <p14:creationId xmlns:p14="http://schemas.microsoft.com/office/powerpoint/2010/main" val="498749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E5DA4DE-A31F-8A97-A118-6E769659158A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Vue sur la Rade de Cherbourg et le Port du Becquet</a:t>
            </a:r>
          </a:p>
        </p:txBody>
      </p:sp>
    </p:spTree>
    <p:extLst>
      <p:ext uri="{BB962C8B-B14F-4D97-AF65-F5344CB8AC3E}">
        <p14:creationId xmlns:p14="http://schemas.microsoft.com/office/powerpoint/2010/main" val="276009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3D5FD00-210C-80AD-8C1B-D2202D18E21C}"/>
              </a:ext>
            </a:extLst>
          </p:cNvPr>
          <p:cNvSpPr/>
          <p:nvPr/>
        </p:nvSpPr>
        <p:spPr>
          <a:xfrm>
            <a:off x="143999" y="72000"/>
            <a:ext cx="8856000" cy="90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Vue sur la Rade de Cherbourg. Un ferry quitte la Rade vers l'Angleterre</a:t>
            </a:r>
          </a:p>
        </p:txBody>
      </p:sp>
    </p:spTree>
    <p:extLst>
      <p:ext uri="{BB962C8B-B14F-4D97-AF65-F5344CB8AC3E}">
        <p14:creationId xmlns:p14="http://schemas.microsoft.com/office/powerpoint/2010/main" val="4096588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2E35F22F-1480-94B9-45C0-5C12E6D1CA6C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Vue sur la vallon du </a:t>
            </a:r>
            <a:r>
              <a:rPr lang="fr-FR" sz="2400" dirty="0" err="1">
                <a:latin typeface="Baloo" panose="03080902040302020200" pitchFamily="66" charset="0"/>
                <a:cs typeface="Baloo" panose="03080902040302020200" pitchFamily="66" charset="0"/>
              </a:rPr>
              <a:t>Grand-Val</a:t>
            </a:r>
            <a:endParaRPr lang="fr-FR" sz="2400" dirty="0"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123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2D98C91-6728-B86E-4330-688AC888BCC9}"/>
              </a:ext>
            </a:extLst>
          </p:cNvPr>
          <p:cNvSpPr/>
          <p:nvPr/>
        </p:nvSpPr>
        <p:spPr>
          <a:xfrm>
            <a:off x="143999" y="72000"/>
            <a:ext cx="8856000" cy="540000"/>
          </a:xfrm>
          <a:prstGeom prst="rect">
            <a:avLst/>
          </a:prstGeom>
          <a:gradFill flip="none" rotWithShape="1">
            <a:gsLst>
              <a:gs pos="30000">
                <a:schemeClr val="accent5">
                  <a:lumMod val="89000"/>
                </a:schemeClr>
              </a:gs>
              <a:gs pos="23000">
                <a:schemeClr val="accent5">
                  <a:lumMod val="89000"/>
                </a:schemeClr>
              </a:gs>
              <a:gs pos="69000">
                <a:schemeClr val="accent5">
                  <a:lumMod val="75000"/>
                </a:schemeClr>
              </a:gs>
              <a:gs pos="97000">
                <a:schemeClr val="accent5">
                  <a:lumMod val="7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400" dirty="0">
                <a:latin typeface="Baloo" panose="03080902040302020200" pitchFamily="66" charset="0"/>
                <a:cs typeface="Baloo" panose="03080902040302020200" pitchFamily="66" charset="0"/>
              </a:rPr>
              <a:t>Vue sur les vallons du Petit et du </a:t>
            </a:r>
            <a:r>
              <a:rPr lang="fr-FR" sz="2400" dirty="0" err="1">
                <a:latin typeface="Baloo" panose="03080902040302020200" pitchFamily="66" charset="0"/>
                <a:cs typeface="Baloo" panose="03080902040302020200" pitchFamily="66" charset="0"/>
              </a:rPr>
              <a:t>Grand-Val</a:t>
            </a:r>
            <a:endParaRPr lang="fr-FR" sz="2400" dirty="0">
              <a:latin typeface="Baloo" panose="03080902040302020200" pitchFamily="66" charset="0"/>
              <a:cs typeface="Baloo" panose="030809020403020202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283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10000">
        <p:random/>
      </p:transition>
    </mc:Choice>
    <mc:Fallback xmlns="">
      <p:transition spd="slow" advTm="1000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75945" y="5846903"/>
            <a:ext cx="2178500" cy="763709"/>
          </a:xfrm>
          <a:prstGeom prst="rect">
            <a:avLst/>
          </a:prstGeom>
          <a:noFill/>
        </p:spPr>
        <p:txBody>
          <a:bodyPr wrap="none" lIns="121453" tIns="60725" rIns="121453" bIns="60725" rtlCol="0">
            <a:spAutoFit/>
          </a:bodyPr>
          <a:lstStyle/>
          <a:p>
            <a:pPr defTabSz="1093105"/>
            <a:r>
              <a:rPr lang="fr-FR" sz="4166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5772089" y="577472"/>
            <a:ext cx="1215941" cy="794022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453" tIns="60725" rIns="121453" bIns="60725" rtlCol="0" anchor="ctr"/>
          <a:lstStyle/>
          <a:p>
            <a:pPr algn="ctr" defTabSz="1093105"/>
            <a:r>
              <a:rPr lang="fr-FR" sz="1548" dirty="0">
                <a:solidFill>
                  <a:srgbClr val="FF0000"/>
                </a:solidFill>
                <a:latin typeface="Rockwell" pitchFamily="18" charset="0"/>
              </a:rPr>
              <a:t>2675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269034" y="3862152"/>
            <a:ext cx="4580776" cy="1440817"/>
          </a:xfrm>
          <a:prstGeom prst="rect">
            <a:avLst/>
          </a:prstGeom>
          <a:noFill/>
        </p:spPr>
        <p:txBody>
          <a:bodyPr wrap="square" lIns="121453" tIns="60725" rIns="121453" bIns="60725" rtlCol="0">
            <a:spAutoFit/>
          </a:bodyPr>
          <a:lstStyle/>
          <a:p>
            <a:pPr algn="ctr" defTabSz="1093105"/>
            <a:r>
              <a:rPr lang="fr-FR" sz="4166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Sergey  </a:t>
            </a:r>
            <a:r>
              <a:rPr lang="fr-FR" sz="4166" b="1" dirty="0" err="1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Grischuk</a:t>
            </a:r>
            <a:r>
              <a:rPr lang="fr-FR" sz="4166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  <a:r>
              <a:rPr lang="fr-FR" sz="44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Road  To  Heaven </a:t>
            </a:r>
            <a:endParaRPr lang="fr-FR" sz="4166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35412" y="2659836"/>
            <a:ext cx="2042758" cy="763709"/>
          </a:xfrm>
          <a:prstGeom prst="rect">
            <a:avLst/>
          </a:prstGeom>
          <a:noFill/>
        </p:spPr>
        <p:txBody>
          <a:bodyPr wrap="none" lIns="121453" tIns="60725" rIns="121453" bIns="60725" rtlCol="0">
            <a:spAutoFit/>
          </a:bodyPr>
          <a:lstStyle/>
          <a:p>
            <a:pPr defTabSz="1093105"/>
            <a:r>
              <a:rPr lang="fr-FR" sz="4166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762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06466" y="5828250"/>
            <a:ext cx="1559402" cy="88662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2913713" y="1986878"/>
            <a:ext cx="2429038" cy="160230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6503" y="252643"/>
            <a:ext cx="789437" cy="801153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5217448" y="4006543"/>
            <a:ext cx="2510065" cy="1443676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806" tIns="45903" rIns="91806" bIns="45903" rtlCol="0" anchor="ctr"/>
          <a:lstStyle/>
          <a:p>
            <a:pPr algn="ctr" defTabSz="1093105"/>
            <a:endParaRPr lang="fr-FR" sz="2143" dirty="0">
              <a:solidFill>
                <a:prstClr val="white"/>
              </a:solidFill>
              <a:latin typeface="Calibri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14A009F-C52E-F2E6-75AA-7C6BABF7E48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43595" y="779394"/>
            <a:ext cx="938865" cy="39017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13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521</Words>
  <Application>Microsoft Office PowerPoint</Application>
  <PresentationFormat>Affichage à l'écran (4:3)</PresentationFormat>
  <Paragraphs>66</Paragraphs>
  <Slides>58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11</vt:i4>
      </vt:variant>
      <vt:variant>
        <vt:lpstr>Thème</vt:lpstr>
      </vt:variant>
      <vt:variant>
        <vt:i4>3</vt:i4>
      </vt:variant>
      <vt:variant>
        <vt:lpstr>Titres des diapositives</vt:lpstr>
      </vt:variant>
      <vt:variant>
        <vt:i4>58</vt:i4>
      </vt:variant>
    </vt:vector>
  </HeadingPairs>
  <TitlesOfParts>
    <vt:vector size="72" baseType="lpstr">
      <vt:lpstr>Aptos</vt:lpstr>
      <vt:lpstr>Aptos Display</vt:lpstr>
      <vt:lpstr>Arial</vt:lpstr>
      <vt:lpstr>Baloo</vt:lpstr>
      <vt:lpstr>Bodoni MT Black</vt:lpstr>
      <vt:lpstr>Broadway</vt:lpstr>
      <vt:lpstr>Calibri</vt:lpstr>
      <vt:lpstr>Chiller</vt:lpstr>
      <vt:lpstr>Courgette</vt:lpstr>
      <vt:lpstr>Franklin Gothic Medium</vt:lpstr>
      <vt:lpstr>Rockwell</vt:lpstr>
      <vt:lpstr>Thème Office</vt:lpstr>
      <vt:lpstr>15_Thème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Roland albenesius</dc:creator>
  <cp:lastModifiedBy>Roland albenesius</cp:lastModifiedBy>
  <cp:revision>8</cp:revision>
  <dcterms:created xsi:type="dcterms:W3CDTF">2026-01-18T20:48:39Z</dcterms:created>
  <dcterms:modified xsi:type="dcterms:W3CDTF">2026-01-21T14:37:06Z</dcterms:modified>
</cp:coreProperties>
</file>