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sldIdLst>
    <p:sldId id="448" r:id="rId4"/>
    <p:sldId id="579" r:id="rId5"/>
    <p:sldId id="580" r:id="rId6"/>
    <p:sldId id="581" r:id="rId7"/>
    <p:sldId id="583" r:id="rId8"/>
    <p:sldId id="584" r:id="rId9"/>
    <p:sldId id="598" r:id="rId10"/>
    <p:sldId id="582" r:id="rId11"/>
    <p:sldId id="586" r:id="rId12"/>
    <p:sldId id="587" r:id="rId13"/>
    <p:sldId id="599" r:id="rId14"/>
    <p:sldId id="600" r:id="rId15"/>
    <p:sldId id="603" r:id="rId16"/>
    <p:sldId id="588" r:id="rId17"/>
    <p:sldId id="589" r:id="rId18"/>
    <p:sldId id="590" r:id="rId19"/>
    <p:sldId id="604" r:id="rId20"/>
    <p:sldId id="607" r:id="rId21"/>
    <p:sldId id="608" r:id="rId22"/>
    <p:sldId id="591" r:id="rId23"/>
    <p:sldId id="592" r:id="rId24"/>
    <p:sldId id="593" r:id="rId25"/>
    <p:sldId id="609" r:id="rId26"/>
    <p:sldId id="610" r:id="rId27"/>
    <p:sldId id="612" r:id="rId28"/>
    <p:sldId id="594" r:id="rId29"/>
    <p:sldId id="595" r:id="rId30"/>
    <p:sldId id="596" r:id="rId31"/>
    <p:sldId id="611" r:id="rId32"/>
    <p:sldId id="613" r:id="rId33"/>
    <p:sldId id="614" r:id="rId34"/>
    <p:sldId id="597" r:id="rId35"/>
    <p:sldId id="601" r:id="rId36"/>
    <p:sldId id="602" r:id="rId37"/>
    <p:sldId id="605" r:id="rId38"/>
    <p:sldId id="617" r:id="rId39"/>
    <p:sldId id="619" r:id="rId40"/>
    <p:sldId id="606" r:id="rId41"/>
    <p:sldId id="620" r:id="rId42"/>
    <p:sldId id="621" r:id="rId43"/>
    <p:sldId id="622" r:id="rId44"/>
    <p:sldId id="615" r:id="rId45"/>
    <p:sldId id="628" r:id="rId46"/>
    <p:sldId id="624" r:id="rId47"/>
    <p:sldId id="625" r:id="rId48"/>
    <p:sldId id="616" r:id="rId49"/>
    <p:sldId id="623" r:id="rId50"/>
    <p:sldId id="626" r:id="rId51"/>
    <p:sldId id="627" r:id="rId52"/>
    <p:sldId id="578" r:id="rId53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2SsOoLwfwqCN6QKyFP7Sqw==" hashData="6Z4toGFyoTHg28zAL6Q1mRaRYWmsvbg4Jy+gv+WffOKMWmb9R87e0xGBBFq8FWV0V0Zw/1BVfqJh2rLw7LjEh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0" d="100"/>
          <a:sy n="80" d="100"/>
        </p:scale>
        <p:origin x="485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1323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viewProps" Target="viewProps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" Type="http://schemas.openxmlformats.org/officeDocument/2006/relationships/slide" Target="slides/slide2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theme" Target="theme/theme1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tableStyles" Target="tableStyles.xml"/><Relationship Id="rId10" Type="http://schemas.openxmlformats.org/officeDocument/2006/relationships/slide" Target="slides/slide7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CD5B5C1-ED85-4E37-3114-1AFCDF3F12E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0443D993-EBC0-CC83-2772-EB0A41B27EC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F9729BA-19ED-7D07-0B48-950FA917E6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C1EC08-2AB0-4772-97B2-93C222049CE4}" type="datetimeFigureOut">
              <a:rPr lang="fr-FR" smtClean="0"/>
              <a:t>18/01/2026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318E0E8-B5EE-C918-3648-F2743230DF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B1C3369-BCE9-9D3C-5E21-BB667A552E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8984A5-2950-4137-8160-A3AC0CEB26F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37903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random/>
      </p:transition>
    </mc:Choice>
    <mc:Fallback>
      <p:transition spd="slow" advTm="4000">
        <p:random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46676F3-F8FA-FABE-1F60-05F28CF0E7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AB7E10A-7152-13E4-FDAB-8C42F4EAE5A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5D8E540-7142-5CDD-98C0-6050C09589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C1EC08-2AB0-4772-97B2-93C222049CE4}" type="datetimeFigureOut">
              <a:rPr lang="fr-FR" smtClean="0"/>
              <a:t>18/01/2026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1D41FE0-A4F4-A030-82DA-29472B227D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3D38B6F-E839-00BC-77B5-A3CBDEAFF7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8984A5-2950-4137-8160-A3AC0CEB26F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056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random/>
      </p:transition>
    </mc:Choice>
    <mc:Fallback>
      <p:transition spd="slow" advTm="4000">
        <p:random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A1B8522-2EF5-4CC0-EDA7-5D8F741E88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3A0A24C-1F00-60FE-BD42-E14B22B2BEA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82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82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DED36D2-A333-45BA-E9EF-0B602531D3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C1EC08-2AB0-4772-97B2-93C222049CE4}" type="datetimeFigureOut">
              <a:rPr lang="fr-FR" smtClean="0"/>
              <a:t>18/01/2026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70A70BA-82AB-EA66-FC09-D5E9C21CBF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32F4E90-5D8B-9FDA-BE16-4CD2FE80C4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8984A5-2950-4137-8160-A3AC0CEB26F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491566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random/>
      </p:transition>
    </mc:Choice>
    <mc:Fallback>
      <p:transition spd="slow" advTm="4000">
        <p:random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87D7D77-9C8B-B499-5240-03FDBC740A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0A44F95-BD3B-BD58-FBFB-2124D741F1E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3E5229C9-99F2-30BF-C519-3C5924888B2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F46A62C5-434F-CE76-0743-7F668677AF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C1EC08-2AB0-4772-97B2-93C222049CE4}" type="datetimeFigureOut">
              <a:rPr lang="fr-FR" smtClean="0"/>
              <a:t>18/01/2026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71E0D19D-4266-F90D-EBEC-16F71544E6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09C78B0-0963-8EE2-7F0C-6A6AFF1345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8984A5-2950-4137-8160-A3AC0CEB26F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85144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random/>
      </p:transition>
    </mc:Choice>
    <mc:Fallback>
      <p:transition spd="slow" advTm="4000">
        <p:random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7FC9B39-B85F-C9BB-291E-8EA3DB4BA0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706DFED-21D1-11E2-7641-0D557F2430A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569C7E71-87BD-C926-A8F4-FD96F53D24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7ACBFEB9-65EA-757F-32FD-91E1C3BBEEA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F1AEBA80-39CA-C9A6-12F8-7D3A638CB71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47D8C407-FACA-E45B-6FD8-60A4BBA7F8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C1EC08-2AB0-4772-97B2-93C222049CE4}" type="datetimeFigureOut">
              <a:rPr lang="fr-FR" smtClean="0"/>
              <a:t>18/01/2026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922AB0C3-37E9-EE57-4717-A2BF602041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260D3DBB-9E1F-D35D-E2AD-B7679B5315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8984A5-2950-4137-8160-A3AC0CEB26F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59589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random/>
      </p:transition>
    </mc:Choice>
    <mc:Fallback>
      <p:transition spd="slow" advTm="4000">
        <p:random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542B345-6CAB-502E-B760-9A87BFA7C4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6F727D17-9706-8C66-DDB1-0D4193E002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C1EC08-2AB0-4772-97B2-93C222049CE4}" type="datetimeFigureOut">
              <a:rPr lang="fr-FR" smtClean="0"/>
              <a:t>18/01/2026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0D1EDE27-8BDE-5E42-8C7E-6904FDAB72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04FD7364-A5EE-499B-EDB8-51E59DD4C0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8984A5-2950-4137-8160-A3AC0CEB26F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54232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random/>
      </p:transition>
    </mc:Choice>
    <mc:Fallback>
      <p:transition spd="slow" advTm="4000">
        <p:random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56C7A76F-C061-2985-A738-23B69A1D0B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C1EC08-2AB0-4772-97B2-93C222049CE4}" type="datetimeFigureOut">
              <a:rPr lang="fr-FR" smtClean="0"/>
              <a:t>18/01/2026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37594FC0-D6E0-46A1-6994-F5909F51D4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EE9B83DA-8F68-04FE-2C95-545E089DB2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8984A5-2950-4137-8160-A3AC0CEB26F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36559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random/>
      </p:transition>
    </mc:Choice>
    <mc:Fallback>
      <p:transition spd="slow" advTm="4000">
        <p:random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BF0B478-011D-CEF5-D096-691529A974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CAA27F2-6C23-CA72-738C-4DFEDF7E1CB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6ECAE248-83C9-E896-7C8B-8D0209FCA35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ECF98325-556E-5E75-8441-D12CACE0EB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C1EC08-2AB0-4772-97B2-93C222049CE4}" type="datetimeFigureOut">
              <a:rPr lang="fr-FR" smtClean="0"/>
              <a:t>18/01/2026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62A6498-ACD2-892D-56CB-C5F8EBF776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F038DC7C-C79B-4ABB-B5E3-4D89B1DA0D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8984A5-2950-4137-8160-A3AC0CEB26F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7996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random/>
      </p:transition>
    </mc:Choice>
    <mc:Fallback>
      <p:transition spd="slow" advTm="4000">
        <p:random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FF96A91-BBD4-18F4-026D-9527160A0E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A6629E6A-C501-ACE5-9A0E-FA0C6F30684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55D17753-2CB0-E985-5120-2AFCA9F9407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338A2C4B-55BD-876C-7C7D-08CE196BA8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C1EC08-2AB0-4772-97B2-93C222049CE4}" type="datetimeFigureOut">
              <a:rPr lang="fr-FR" smtClean="0"/>
              <a:t>18/01/2026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202E9383-25DC-AB8F-A0AD-854B43E6D4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47F2B5F-E621-FD52-F138-CD897613AB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8984A5-2950-4137-8160-A3AC0CEB26F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02263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random/>
      </p:transition>
    </mc:Choice>
    <mc:Fallback>
      <p:transition spd="slow" advTm="4000">
        <p:random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0EE70A7-4BD0-BA7E-2245-B564A5AA94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0B39F890-553D-2998-6F6B-6F3D022B242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823BB65-7735-C316-0963-8D88FDFD31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C1EC08-2AB0-4772-97B2-93C222049CE4}" type="datetimeFigureOut">
              <a:rPr lang="fr-FR" smtClean="0"/>
              <a:t>18/01/2026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DA1E589-98F2-17D6-2066-14CAA6CEA0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1187D57-15A4-E567-CBC1-3689F0206C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8984A5-2950-4137-8160-A3AC0CEB26F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25539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random/>
      </p:transition>
    </mc:Choice>
    <mc:Fallback>
      <p:transition spd="slow" advTm="4000">
        <p:random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A8C7245A-6D39-4112-AC8E-7A92CB11FE3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3616A4CF-B041-33A7-6BE0-79D284F262E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17BD49A-96B6-B914-7E4A-ACB5DED957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C1EC08-2AB0-4772-97B2-93C222049CE4}" type="datetimeFigureOut">
              <a:rPr lang="fr-FR" smtClean="0"/>
              <a:t>18/01/2026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05BB01C-31A7-6C71-C892-2DDCEF7F40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2E0FD39-B206-D502-4481-98E0CC63B5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8984A5-2950-4137-8160-A3AC0CEB26F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720764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random/>
      </p:transition>
    </mc:Choice>
    <mc:Fallback>
      <p:transition spd="slow" advTm="4000">
        <p:random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7630" y="2134729"/>
            <a:ext cx="7772400" cy="1470026"/>
          </a:xfrm>
        </p:spPr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2291" y="3886351"/>
            <a:ext cx="6400801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7432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7486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1228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49727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8714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2457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6200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9942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Cliquez pour modifier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30657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random/>
      </p:transition>
    </mc:Choice>
    <mc:Fallback>
      <p:transition spd="slow" advTm="4000">
        <p:random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3950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random/>
      </p:transition>
    </mc:Choice>
    <mc:Fallback>
      <p:transition spd="slow" advTm="4000">
        <p:random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4193" y="4411514"/>
            <a:ext cx="7772400" cy="1362076"/>
          </a:xfrm>
        </p:spPr>
        <p:txBody>
          <a:bodyPr anchor="t"/>
          <a:lstStyle>
            <a:lvl1pPr algn="l">
              <a:defRPr sz="3334" b="1" cap="all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4193" y="2906963"/>
            <a:ext cx="7772400" cy="1500187"/>
          </a:xfrm>
        </p:spPr>
        <p:txBody>
          <a:bodyPr anchor="b"/>
          <a:lstStyle>
            <a:lvl1pPr marL="0" indent="0">
              <a:buNone/>
              <a:defRPr sz="1667">
                <a:solidFill>
                  <a:schemeClr val="tx1">
                    <a:tint val="75000"/>
                  </a:schemeClr>
                </a:solidFill>
              </a:defRPr>
            </a:lvl1pPr>
            <a:lvl2pPr marL="374323" indent="0">
              <a:buNone/>
              <a:defRPr sz="1429">
                <a:solidFill>
                  <a:schemeClr val="tx1">
                    <a:tint val="75000"/>
                  </a:schemeClr>
                </a:solidFill>
              </a:defRPr>
            </a:lvl2pPr>
            <a:lvl3pPr marL="748662" indent="0">
              <a:buNone/>
              <a:defRPr sz="1349">
                <a:solidFill>
                  <a:schemeClr val="tx1">
                    <a:tint val="75000"/>
                  </a:schemeClr>
                </a:solidFill>
              </a:defRPr>
            </a:lvl3pPr>
            <a:lvl4pPr marL="1122860" indent="0">
              <a:buNone/>
              <a:defRPr sz="1191">
                <a:solidFill>
                  <a:schemeClr val="tx1">
                    <a:tint val="75000"/>
                  </a:schemeClr>
                </a:solidFill>
              </a:defRPr>
            </a:lvl4pPr>
            <a:lvl5pPr marL="1497274" indent="0">
              <a:buNone/>
              <a:defRPr sz="1191">
                <a:solidFill>
                  <a:schemeClr val="tx1">
                    <a:tint val="75000"/>
                  </a:schemeClr>
                </a:solidFill>
              </a:defRPr>
            </a:lvl5pPr>
            <a:lvl6pPr marL="1871411" indent="0">
              <a:buNone/>
              <a:defRPr sz="1191">
                <a:solidFill>
                  <a:schemeClr val="tx1">
                    <a:tint val="75000"/>
                  </a:schemeClr>
                </a:solidFill>
              </a:defRPr>
            </a:lvl6pPr>
            <a:lvl7pPr marL="2245739" indent="0">
              <a:buNone/>
              <a:defRPr sz="1191">
                <a:solidFill>
                  <a:schemeClr val="tx1">
                    <a:tint val="75000"/>
                  </a:schemeClr>
                </a:solidFill>
              </a:defRPr>
            </a:lvl7pPr>
            <a:lvl8pPr marL="2620006" indent="0">
              <a:buNone/>
              <a:defRPr sz="1191">
                <a:solidFill>
                  <a:schemeClr val="tx1">
                    <a:tint val="75000"/>
                  </a:schemeClr>
                </a:solidFill>
              </a:defRPr>
            </a:lvl8pPr>
            <a:lvl9pPr marL="2994290" indent="0">
              <a:buNone/>
              <a:defRPr sz="119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1276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random/>
      </p:transition>
    </mc:Choice>
    <mc:Fallback>
      <p:transition spd="slow" advTm="4000">
        <p:random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8507" y="1601431"/>
            <a:ext cx="4038600" cy="4525963"/>
          </a:xfrm>
        </p:spPr>
        <p:txBody>
          <a:bodyPr/>
          <a:lstStyle>
            <a:lvl1pPr>
              <a:defRPr sz="2302"/>
            </a:lvl1pPr>
            <a:lvl2pPr>
              <a:defRPr sz="1985"/>
            </a:lvl2pPr>
            <a:lvl3pPr>
              <a:defRPr sz="1667"/>
            </a:lvl3pPr>
            <a:lvl4pPr>
              <a:defRPr sz="1429"/>
            </a:lvl4pPr>
            <a:lvl5pPr>
              <a:defRPr sz="1429"/>
            </a:lvl5pPr>
            <a:lvl6pPr>
              <a:defRPr sz="1429"/>
            </a:lvl6pPr>
            <a:lvl7pPr>
              <a:defRPr sz="1429"/>
            </a:lvl7pPr>
            <a:lvl8pPr>
              <a:defRPr sz="1429"/>
            </a:lvl8pPr>
            <a:lvl9pPr>
              <a:defRPr sz="1429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938" y="1601431"/>
            <a:ext cx="4038600" cy="4525963"/>
          </a:xfrm>
        </p:spPr>
        <p:txBody>
          <a:bodyPr/>
          <a:lstStyle>
            <a:lvl1pPr>
              <a:defRPr sz="2302"/>
            </a:lvl1pPr>
            <a:lvl2pPr>
              <a:defRPr sz="1985"/>
            </a:lvl2pPr>
            <a:lvl3pPr>
              <a:defRPr sz="1667"/>
            </a:lvl3pPr>
            <a:lvl4pPr>
              <a:defRPr sz="1429"/>
            </a:lvl4pPr>
            <a:lvl5pPr>
              <a:defRPr sz="1429"/>
            </a:lvl5pPr>
            <a:lvl6pPr>
              <a:defRPr sz="1429"/>
            </a:lvl6pPr>
            <a:lvl7pPr>
              <a:defRPr sz="1429"/>
            </a:lvl7pPr>
            <a:lvl8pPr>
              <a:defRPr sz="1429"/>
            </a:lvl8pPr>
            <a:lvl9pPr>
              <a:defRPr sz="1429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74347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random/>
      </p:transition>
    </mc:Choice>
    <mc:Fallback>
      <p:transition spd="slow" advTm="4000">
        <p:random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803" y="1535405"/>
            <a:ext cx="4040188" cy="639761"/>
          </a:xfrm>
        </p:spPr>
        <p:txBody>
          <a:bodyPr anchor="b"/>
          <a:lstStyle>
            <a:lvl1pPr marL="0" indent="0">
              <a:buNone/>
              <a:defRPr sz="1985" b="1"/>
            </a:lvl1pPr>
            <a:lvl2pPr marL="374323" indent="0">
              <a:buNone/>
              <a:defRPr sz="1667" b="1"/>
            </a:lvl2pPr>
            <a:lvl3pPr marL="748662" indent="0">
              <a:buNone/>
              <a:defRPr sz="1429" b="1"/>
            </a:lvl3pPr>
            <a:lvl4pPr marL="1122860" indent="0">
              <a:buNone/>
              <a:defRPr sz="1349" b="1"/>
            </a:lvl4pPr>
            <a:lvl5pPr marL="1497274" indent="0">
              <a:buNone/>
              <a:defRPr sz="1349" b="1"/>
            </a:lvl5pPr>
            <a:lvl6pPr marL="1871411" indent="0">
              <a:buNone/>
              <a:defRPr sz="1349" b="1"/>
            </a:lvl6pPr>
            <a:lvl7pPr marL="2245739" indent="0">
              <a:buNone/>
              <a:defRPr sz="1349" b="1"/>
            </a:lvl7pPr>
            <a:lvl8pPr marL="2620006" indent="0">
              <a:buNone/>
              <a:defRPr sz="1349" b="1"/>
            </a:lvl8pPr>
            <a:lvl9pPr marL="2994290" indent="0">
              <a:buNone/>
              <a:defRPr sz="1349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803" y="2175066"/>
            <a:ext cx="4040188" cy="3951288"/>
          </a:xfrm>
        </p:spPr>
        <p:txBody>
          <a:bodyPr/>
          <a:lstStyle>
            <a:lvl1pPr>
              <a:defRPr sz="1985"/>
            </a:lvl1pPr>
            <a:lvl2pPr>
              <a:defRPr sz="1667"/>
            </a:lvl2pPr>
            <a:lvl3pPr>
              <a:defRPr sz="1429"/>
            </a:lvl3pPr>
            <a:lvl4pPr>
              <a:defRPr sz="1349"/>
            </a:lvl4pPr>
            <a:lvl5pPr>
              <a:defRPr sz="1349"/>
            </a:lvl5pPr>
            <a:lvl6pPr>
              <a:defRPr sz="1349"/>
            </a:lvl6pPr>
            <a:lvl7pPr>
              <a:defRPr sz="1349"/>
            </a:lvl7pPr>
            <a:lvl8pPr>
              <a:defRPr sz="1349"/>
            </a:lvl8pPr>
            <a:lvl9pPr>
              <a:defRPr sz="1349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6632" y="1535405"/>
            <a:ext cx="4041775" cy="639761"/>
          </a:xfrm>
        </p:spPr>
        <p:txBody>
          <a:bodyPr anchor="b"/>
          <a:lstStyle>
            <a:lvl1pPr marL="0" indent="0">
              <a:buNone/>
              <a:defRPr sz="1985" b="1"/>
            </a:lvl1pPr>
            <a:lvl2pPr marL="374323" indent="0">
              <a:buNone/>
              <a:defRPr sz="1667" b="1"/>
            </a:lvl2pPr>
            <a:lvl3pPr marL="748662" indent="0">
              <a:buNone/>
              <a:defRPr sz="1429" b="1"/>
            </a:lvl3pPr>
            <a:lvl4pPr marL="1122860" indent="0">
              <a:buNone/>
              <a:defRPr sz="1349" b="1"/>
            </a:lvl4pPr>
            <a:lvl5pPr marL="1497274" indent="0">
              <a:buNone/>
              <a:defRPr sz="1349" b="1"/>
            </a:lvl5pPr>
            <a:lvl6pPr marL="1871411" indent="0">
              <a:buNone/>
              <a:defRPr sz="1349" b="1"/>
            </a:lvl6pPr>
            <a:lvl7pPr marL="2245739" indent="0">
              <a:buNone/>
              <a:defRPr sz="1349" b="1"/>
            </a:lvl7pPr>
            <a:lvl8pPr marL="2620006" indent="0">
              <a:buNone/>
              <a:defRPr sz="1349" b="1"/>
            </a:lvl8pPr>
            <a:lvl9pPr marL="2994290" indent="0">
              <a:buNone/>
              <a:defRPr sz="1349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6632" y="2175066"/>
            <a:ext cx="4041775" cy="3951288"/>
          </a:xfrm>
        </p:spPr>
        <p:txBody>
          <a:bodyPr/>
          <a:lstStyle>
            <a:lvl1pPr>
              <a:defRPr sz="1985"/>
            </a:lvl1pPr>
            <a:lvl2pPr>
              <a:defRPr sz="1667"/>
            </a:lvl2pPr>
            <a:lvl3pPr>
              <a:defRPr sz="1429"/>
            </a:lvl3pPr>
            <a:lvl4pPr>
              <a:defRPr sz="1349"/>
            </a:lvl4pPr>
            <a:lvl5pPr>
              <a:defRPr sz="1349"/>
            </a:lvl5pPr>
            <a:lvl6pPr>
              <a:defRPr sz="1349"/>
            </a:lvl6pPr>
            <a:lvl7pPr>
              <a:defRPr sz="1349"/>
            </a:lvl7pPr>
            <a:lvl8pPr>
              <a:defRPr sz="1349"/>
            </a:lvl8pPr>
            <a:lvl9pPr>
              <a:defRPr sz="1349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08421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random/>
      </p:transition>
    </mc:Choice>
    <mc:Fallback>
      <p:transition spd="slow" advTm="4000">
        <p:random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5547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random/>
      </p:transition>
    </mc:Choice>
    <mc:Fallback>
      <p:transition spd="slow" advTm="4000">
        <p:random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75247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random/>
      </p:transition>
    </mc:Choice>
    <mc:Fallback>
      <p:transition spd="slow" advTm="4000">
        <p:random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60103" y="276773"/>
            <a:ext cx="3008312" cy="1162050"/>
          </a:xfrm>
        </p:spPr>
        <p:txBody>
          <a:bodyPr anchor="b"/>
          <a:lstStyle>
            <a:lvl1pPr algn="l">
              <a:defRPr sz="1667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863" y="277886"/>
            <a:ext cx="5111750" cy="5853111"/>
          </a:xfrm>
        </p:spPr>
        <p:txBody>
          <a:bodyPr/>
          <a:lstStyle>
            <a:lvl1pPr>
              <a:defRPr sz="2620"/>
            </a:lvl1pPr>
            <a:lvl2pPr>
              <a:defRPr sz="2302"/>
            </a:lvl2pPr>
            <a:lvl3pPr>
              <a:defRPr sz="1985"/>
            </a:lvl3pPr>
            <a:lvl4pPr>
              <a:defRPr sz="1667"/>
            </a:lvl4pPr>
            <a:lvl5pPr>
              <a:defRPr sz="1667"/>
            </a:lvl5pPr>
            <a:lvl6pPr>
              <a:defRPr sz="1667"/>
            </a:lvl6pPr>
            <a:lvl7pPr>
              <a:defRPr sz="1667"/>
            </a:lvl7pPr>
            <a:lvl8pPr>
              <a:defRPr sz="1667"/>
            </a:lvl8pPr>
            <a:lvl9pPr>
              <a:defRPr sz="1667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60103" y="1435430"/>
            <a:ext cx="3008312" cy="4691061"/>
          </a:xfrm>
        </p:spPr>
        <p:txBody>
          <a:bodyPr/>
          <a:lstStyle>
            <a:lvl1pPr marL="0" indent="0">
              <a:buNone/>
              <a:defRPr sz="1191"/>
            </a:lvl1pPr>
            <a:lvl2pPr marL="374323" indent="0">
              <a:buNone/>
              <a:defRPr sz="1032"/>
            </a:lvl2pPr>
            <a:lvl3pPr marL="748662" indent="0">
              <a:buNone/>
              <a:defRPr sz="873"/>
            </a:lvl3pPr>
            <a:lvl4pPr marL="1122860" indent="0">
              <a:buNone/>
              <a:defRPr sz="794"/>
            </a:lvl4pPr>
            <a:lvl5pPr marL="1497274" indent="0">
              <a:buNone/>
              <a:defRPr sz="794"/>
            </a:lvl5pPr>
            <a:lvl6pPr marL="1871411" indent="0">
              <a:buNone/>
              <a:defRPr sz="794"/>
            </a:lvl6pPr>
            <a:lvl7pPr marL="2245739" indent="0">
              <a:buNone/>
              <a:defRPr sz="794"/>
            </a:lvl7pPr>
            <a:lvl8pPr marL="2620006" indent="0">
              <a:buNone/>
              <a:defRPr sz="794"/>
            </a:lvl8pPr>
            <a:lvl9pPr marL="2994290" indent="0">
              <a:buNone/>
              <a:defRPr sz="794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13131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random/>
      </p:transition>
    </mc:Choice>
    <mc:Fallback>
      <p:transition spd="slow" advTm="4000">
        <p:random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337" y="4804172"/>
            <a:ext cx="5486400" cy="566738"/>
          </a:xfrm>
        </p:spPr>
        <p:txBody>
          <a:bodyPr anchor="b"/>
          <a:lstStyle>
            <a:lvl1pPr algn="l">
              <a:defRPr sz="1667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337" y="618296"/>
            <a:ext cx="5486400" cy="4114800"/>
          </a:xfrm>
        </p:spPr>
        <p:txBody>
          <a:bodyPr/>
          <a:lstStyle>
            <a:lvl1pPr marL="0" indent="0">
              <a:buNone/>
              <a:defRPr sz="2620"/>
            </a:lvl1pPr>
            <a:lvl2pPr marL="374323" indent="0">
              <a:buNone/>
              <a:defRPr sz="2302"/>
            </a:lvl2pPr>
            <a:lvl3pPr marL="748662" indent="0">
              <a:buNone/>
              <a:defRPr sz="1985"/>
            </a:lvl3pPr>
            <a:lvl4pPr marL="1122860" indent="0">
              <a:buNone/>
              <a:defRPr sz="1667"/>
            </a:lvl4pPr>
            <a:lvl5pPr marL="1497274" indent="0">
              <a:buNone/>
              <a:defRPr sz="1667"/>
            </a:lvl5pPr>
            <a:lvl6pPr marL="1871411" indent="0">
              <a:buNone/>
              <a:defRPr sz="1667"/>
            </a:lvl6pPr>
            <a:lvl7pPr marL="2245739" indent="0">
              <a:buNone/>
              <a:defRPr sz="1667"/>
            </a:lvl7pPr>
            <a:lvl8pPr marL="2620006" indent="0">
              <a:buNone/>
              <a:defRPr sz="1667"/>
            </a:lvl8pPr>
            <a:lvl9pPr marL="2994290" indent="0">
              <a:buNone/>
              <a:defRPr sz="1667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337" y="5368468"/>
            <a:ext cx="5486400" cy="804862"/>
          </a:xfrm>
        </p:spPr>
        <p:txBody>
          <a:bodyPr/>
          <a:lstStyle>
            <a:lvl1pPr marL="0" indent="0">
              <a:buNone/>
              <a:defRPr sz="1191"/>
            </a:lvl1pPr>
            <a:lvl2pPr marL="374323" indent="0">
              <a:buNone/>
              <a:defRPr sz="1032"/>
            </a:lvl2pPr>
            <a:lvl3pPr marL="748662" indent="0">
              <a:buNone/>
              <a:defRPr sz="873"/>
            </a:lvl3pPr>
            <a:lvl4pPr marL="1122860" indent="0">
              <a:buNone/>
              <a:defRPr sz="794"/>
            </a:lvl4pPr>
            <a:lvl5pPr marL="1497274" indent="0">
              <a:buNone/>
              <a:defRPr sz="794"/>
            </a:lvl5pPr>
            <a:lvl6pPr marL="1871411" indent="0">
              <a:buNone/>
              <a:defRPr sz="794"/>
            </a:lvl6pPr>
            <a:lvl7pPr marL="2245739" indent="0">
              <a:buNone/>
              <a:defRPr sz="794"/>
            </a:lvl7pPr>
            <a:lvl8pPr marL="2620006" indent="0">
              <a:buNone/>
              <a:defRPr sz="794"/>
            </a:lvl8pPr>
            <a:lvl9pPr marL="2994290" indent="0">
              <a:buNone/>
              <a:defRPr sz="794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97855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random/>
      </p:transition>
    </mc:Choice>
    <mc:Fallback>
      <p:transition spd="slow" advTm="4000">
        <p:random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00148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random/>
      </p:transition>
    </mc:Choice>
    <mc:Fallback>
      <p:transition spd="slow" advTm="4000">
        <p:random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31060" y="278201"/>
            <a:ext cx="2057402" cy="5851525"/>
          </a:xfrm>
        </p:spPr>
        <p:txBody>
          <a:bodyPr vert="eaVert"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8416" y="278201"/>
            <a:ext cx="6019799" cy="5851525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64553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random/>
      </p:transition>
    </mc:Choice>
    <mc:Fallback>
      <p:transition spd="slow" advTm="4000">
        <p:random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7630" y="2132044"/>
            <a:ext cx="7772400" cy="1470027"/>
          </a:xfrm>
        </p:spPr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2474" y="3886351"/>
            <a:ext cx="6400801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966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932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896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863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4828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9793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4758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9724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Cliquez pour modifier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09777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random/>
      </p:transition>
    </mc:Choice>
    <mc:Fallback>
      <p:transition spd="slow" advTm="4000">
        <p:random/>
      </p:transition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82053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random/>
      </p:transition>
    </mc:Choice>
    <mc:Fallback>
      <p:transition spd="slow" advTm="4000">
        <p:random/>
      </p:transition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4193" y="4412453"/>
            <a:ext cx="7772400" cy="1362074"/>
          </a:xfrm>
        </p:spPr>
        <p:txBody>
          <a:bodyPr anchor="t"/>
          <a:lstStyle>
            <a:lvl1pPr algn="l">
              <a:defRPr sz="4445" b="1" cap="all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4193" y="2906962"/>
            <a:ext cx="7772400" cy="1500187"/>
          </a:xfrm>
        </p:spPr>
        <p:txBody>
          <a:bodyPr anchor="b"/>
          <a:lstStyle>
            <a:lvl1pPr marL="0" indent="0">
              <a:buNone/>
              <a:defRPr sz="2222">
                <a:solidFill>
                  <a:schemeClr val="tx1">
                    <a:tint val="75000"/>
                  </a:schemeClr>
                </a:solidFill>
              </a:defRPr>
            </a:lvl1pPr>
            <a:lvl2pPr marL="496607" indent="0">
              <a:buNone/>
              <a:defRPr sz="1904">
                <a:solidFill>
                  <a:schemeClr val="tx1">
                    <a:tint val="75000"/>
                  </a:schemeClr>
                </a:solidFill>
              </a:defRPr>
            </a:lvl2pPr>
            <a:lvl3pPr marL="993209" indent="0">
              <a:buNone/>
              <a:defRPr sz="1799">
                <a:solidFill>
                  <a:schemeClr val="tx1">
                    <a:tint val="75000"/>
                  </a:schemeClr>
                </a:solidFill>
              </a:defRPr>
            </a:lvl3pPr>
            <a:lvl4pPr marL="1489689" indent="0">
              <a:buNone/>
              <a:defRPr sz="1588">
                <a:solidFill>
                  <a:schemeClr val="tx1">
                    <a:tint val="75000"/>
                  </a:schemeClr>
                </a:solidFill>
              </a:defRPr>
            </a:lvl4pPr>
            <a:lvl5pPr marL="1986388" indent="0">
              <a:buNone/>
              <a:defRPr sz="1588">
                <a:solidFill>
                  <a:schemeClr val="tx1">
                    <a:tint val="75000"/>
                  </a:schemeClr>
                </a:solidFill>
              </a:defRPr>
            </a:lvl5pPr>
            <a:lvl6pPr marL="2482815" indent="0">
              <a:buNone/>
              <a:defRPr sz="1588">
                <a:solidFill>
                  <a:schemeClr val="tx1">
                    <a:tint val="75000"/>
                  </a:schemeClr>
                </a:solidFill>
              </a:defRPr>
            </a:lvl6pPr>
            <a:lvl7pPr marL="2979363" indent="0">
              <a:buNone/>
              <a:defRPr sz="1588">
                <a:solidFill>
                  <a:schemeClr val="tx1">
                    <a:tint val="75000"/>
                  </a:schemeClr>
                </a:solidFill>
              </a:defRPr>
            </a:lvl7pPr>
            <a:lvl8pPr marL="3475875" indent="0">
              <a:buNone/>
              <a:defRPr sz="1588">
                <a:solidFill>
                  <a:schemeClr val="tx1">
                    <a:tint val="75000"/>
                  </a:schemeClr>
                </a:solidFill>
              </a:defRPr>
            </a:lvl8pPr>
            <a:lvl9pPr marL="3972473" indent="0">
              <a:buNone/>
              <a:defRPr sz="1588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52044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random/>
      </p:transition>
    </mc:Choice>
    <mc:Fallback>
      <p:transition spd="slow" advTm="4000">
        <p:random/>
      </p:transition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711" y="1601575"/>
            <a:ext cx="4038601" cy="4525963"/>
          </a:xfrm>
        </p:spPr>
        <p:txBody>
          <a:bodyPr/>
          <a:lstStyle>
            <a:lvl1pPr>
              <a:defRPr sz="3069"/>
            </a:lvl1pPr>
            <a:lvl2pPr>
              <a:defRPr sz="2646"/>
            </a:lvl2pPr>
            <a:lvl3pPr>
              <a:defRPr sz="2222"/>
            </a:lvl3pPr>
            <a:lvl4pPr>
              <a:defRPr sz="1904"/>
            </a:lvl4pPr>
            <a:lvl5pPr>
              <a:defRPr sz="1904"/>
            </a:lvl5pPr>
            <a:lvl6pPr>
              <a:defRPr sz="1904"/>
            </a:lvl6pPr>
            <a:lvl7pPr>
              <a:defRPr sz="1904"/>
            </a:lvl7pPr>
            <a:lvl8pPr>
              <a:defRPr sz="1904"/>
            </a:lvl8pPr>
            <a:lvl9pPr>
              <a:defRPr sz="1904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872" y="1601575"/>
            <a:ext cx="4038601" cy="4525963"/>
          </a:xfrm>
        </p:spPr>
        <p:txBody>
          <a:bodyPr/>
          <a:lstStyle>
            <a:lvl1pPr>
              <a:defRPr sz="3069"/>
            </a:lvl1pPr>
            <a:lvl2pPr>
              <a:defRPr sz="2646"/>
            </a:lvl2pPr>
            <a:lvl3pPr>
              <a:defRPr sz="2222"/>
            </a:lvl3pPr>
            <a:lvl4pPr>
              <a:defRPr sz="1904"/>
            </a:lvl4pPr>
            <a:lvl5pPr>
              <a:defRPr sz="1904"/>
            </a:lvl5pPr>
            <a:lvl6pPr>
              <a:defRPr sz="1904"/>
            </a:lvl6pPr>
            <a:lvl7pPr>
              <a:defRPr sz="1904"/>
            </a:lvl7pPr>
            <a:lvl8pPr>
              <a:defRPr sz="1904"/>
            </a:lvl8pPr>
            <a:lvl9pPr>
              <a:defRPr sz="1904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30424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random/>
      </p:transition>
    </mc:Choice>
    <mc:Fallback>
      <p:transition spd="slow" advTm="4000">
        <p:random/>
      </p:transition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698" y="1535454"/>
            <a:ext cx="4040189" cy="639761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496607" indent="0">
              <a:buNone/>
              <a:defRPr sz="2222" b="1"/>
            </a:lvl2pPr>
            <a:lvl3pPr marL="993209" indent="0">
              <a:buNone/>
              <a:defRPr sz="1904" b="1"/>
            </a:lvl3pPr>
            <a:lvl4pPr marL="1489689" indent="0">
              <a:buNone/>
              <a:defRPr sz="1799" b="1"/>
            </a:lvl4pPr>
            <a:lvl5pPr marL="1986388" indent="0">
              <a:buNone/>
              <a:defRPr sz="1799" b="1"/>
            </a:lvl5pPr>
            <a:lvl6pPr marL="2482815" indent="0">
              <a:buNone/>
              <a:defRPr sz="1799" b="1"/>
            </a:lvl6pPr>
            <a:lvl7pPr marL="2979363" indent="0">
              <a:buNone/>
              <a:defRPr sz="1799" b="1"/>
            </a:lvl7pPr>
            <a:lvl8pPr marL="3475875" indent="0">
              <a:buNone/>
              <a:defRPr sz="1799" b="1"/>
            </a:lvl8pPr>
            <a:lvl9pPr marL="3972473" indent="0">
              <a:buNone/>
              <a:defRPr sz="1799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698" y="2175066"/>
            <a:ext cx="4040189" cy="3951288"/>
          </a:xfrm>
        </p:spPr>
        <p:txBody>
          <a:bodyPr/>
          <a:lstStyle>
            <a:lvl1pPr>
              <a:defRPr sz="2646"/>
            </a:lvl1pPr>
            <a:lvl2pPr>
              <a:defRPr sz="2222"/>
            </a:lvl2pPr>
            <a:lvl3pPr>
              <a:defRPr sz="1904"/>
            </a:lvl3pPr>
            <a:lvl4pPr>
              <a:defRPr sz="1799"/>
            </a:lvl4pPr>
            <a:lvl5pPr>
              <a:defRPr sz="1799"/>
            </a:lvl5pPr>
            <a:lvl6pPr>
              <a:defRPr sz="1799"/>
            </a:lvl6pPr>
            <a:lvl7pPr>
              <a:defRPr sz="1799"/>
            </a:lvl7pPr>
            <a:lvl8pPr>
              <a:defRPr sz="1799"/>
            </a:lvl8pPr>
            <a:lvl9pPr>
              <a:defRPr sz="1799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6869" y="1535454"/>
            <a:ext cx="4041778" cy="639761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496607" indent="0">
              <a:buNone/>
              <a:defRPr sz="2222" b="1"/>
            </a:lvl2pPr>
            <a:lvl3pPr marL="993209" indent="0">
              <a:buNone/>
              <a:defRPr sz="1904" b="1"/>
            </a:lvl3pPr>
            <a:lvl4pPr marL="1489689" indent="0">
              <a:buNone/>
              <a:defRPr sz="1799" b="1"/>
            </a:lvl4pPr>
            <a:lvl5pPr marL="1986388" indent="0">
              <a:buNone/>
              <a:defRPr sz="1799" b="1"/>
            </a:lvl5pPr>
            <a:lvl6pPr marL="2482815" indent="0">
              <a:buNone/>
              <a:defRPr sz="1799" b="1"/>
            </a:lvl6pPr>
            <a:lvl7pPr marL="2979363" indent="0">
              <a:buNone/>
              <a:defRPr sz="1799" b="1"/>
            </a:lvl7pPr>
            <a:lvl8pPr marL="3475875" indent="0">
              <a:buNone/>
              <a:defRPr sz="1799" b="1"/>
            </a:lvl8pPr>
            <a:lvl9pPr marL="3972473" indent="0">
              <a:buNone/>
              <a:defRPr sz="1799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6869" y="2175066"/>
            <a:ext cx="4041778" cy="3951288"/>
          </a:xfrm>
        </p:spPr>
        <p:txBody>
          <a:bodyPr/>
          <a:lstStyle>
            <a:lvl1pPr>
              <a:defRPr sz="2646"/>
            </a:lvl1pPr>
            <a:lvl2pPr>
              <a:defRPr sz="2222"/>
            </a:lvl2pPr>
            <a:lvl3pPr>
              <a:defRPr sz="1904"/>
            </a:lvl3pPr>
            <a:lvl4pPr>
              <a:defRPr sz="1799"/>
            </a:lvl4pPr>
            <a:lvl5pPr>
              <a:defRPr sz="1799"/>
            </a:lvl5pPr>
            <a:lvl6pPr>
              <a:defRPr sz="1799"/>
            </a:lvl6pPr>
            <a:lvl7pPr>
              <a:defRPr sz="1799"/>
            </a:lvl7pPr>
            <a:lvl8pPr>
              <a:defRPr sz="1799"/>
            </a:lvl8pPr>
            <a:lvl9pPr>
              <a:defRPr sz="1799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1173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random/>
      </p:transition>
    </mc:Choice>
    <mc:Fallback>
      <p:transition spd="slow" advTm="4000">
        <p:random/>
      </p:transition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39242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random/>
      </p:transition>
    </mc:Choice>
    <mc:Fallback>
      <p:transition spd="slow" advTm="4000">
        <p:random/>
      </p:transition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45480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random/>
      </p:transition>
    </mc:Choice>
    <mc:Fallback>
      <p:transition spd="slow" advTm="4000">
        <p:random/>
      </p:transition>
    </mc:Fallback>
  </mc:AlternateConten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8941" y="276773"/>
            <a:ext cx="3008312" cy="1162050"/>
          </a:xfrm>
        </p:spPr>
        <p:txBody>
          <a:bodyPr anchor="b"/>
          <a:lstStyle>
            <a:lvl1pPr algn="l">
              <a:defRPr sz="2222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670" y="278324"/>
            <a:ext cx="5111749" cy="5853111"/>
          </a:xfrm>
        </p:spPr>
        <p:txBody>
          <a:bodyPr/>
          <a:lstStyle>
            <a:lvl1pPr>
              <a:defRPr sz="3492"/>
            </a:lvl1pPr>
            <a:lvl2pPr>
              <a:defRPr sz="3069"/>
            </a:lvl2pPr>
            <a:lvl3pPr>
              <a:defRPr sz="2646"/>
            </a:lvl3pPr>
            <a:lvl4pPr>
              <a:defRPr sz="2222"/>
            </a:lvl4pPr>
            <a:lvl5pPr>
              <a:defRPr sz="2222"/>
            </a:lvl5pPr>
            <a:lvl6pPr>
              <a:defRPr sz="2222"/>
            </a:lvl6pPr>
            <a:lvl7pPr>
              <a:defRPr sz="2222"/>
            </a:lvl7pPr>
            <a:lvl8pPr>
              <a:defRPr sz="2222"/>
            </a:lvl8pPr>
            <a:lvl9pPr>
              <a:defRPr sz="2222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8941" y="1435430"/>
            <a:ext cx="3008312" cy="4691061"/>
          </a:xfrm>
        </p:spPr>
        <p:txBody>
          <a:bodyPr/>
          <a:lstStyle>
            <a:lvl1pPr marL="0" indent="0">
              <a:buNone/>
              <a:defRPr sz="1588"/>
            </a:lvl1pPr>
            <a:lvl2pPr marL="496607" indent="0">
              <a:buNone/>
              <a:defRPr sz="1376"/>
            </a:lvl2pPr>
            <a:lvl3pPr marL="993209" indent="0">
              <a:buNone/>
              <a:defRPr sz="1164"/>
            </a:lvl3pPr>
            <a:lvl4pPr marL="1489689" indent="0">
              <a:buNone/>
              <a:defRPr sz="1058"/>
            </a:lvl4pPr>
            <a:lvl5pPr marL="1986388" indent="0">
              <a:buNone/>
              <a:defRPr sz="1058"/>
            </a:lvl5pPr>
            <a:lvl6pPr marL="2482815" indent="0">
              <a:buNone/>
              <a:defRPr sz="1058"/>
            </a:lvl6pPr>
            <a:lvl7pPr marL="2979363" indent="0">
              <a:buNone/>
              <a:defRPr sz="1058"/>
            </a:lvl7pPr>
            <a:lvl8pPr marL="3475875" indent="0">
              <a:buNone/>
              <a:defRPr sz="1058"/>
            </a:lvl8pPr>
            <a:lvl9pPr marL="3972473" indent="0">
              <a:buNone/>
              <a:defRPr sz="1058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31405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random/>
      </p:transition>
    </mc:Choice>
    <mc:Fallback>
      <p:transition spd="slow" advTm="4000">
        <p:random/>
      </p:transition>
    </mc:Fallback>
  </mc:AlternateConten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359" y="4804610"/>
            <a:ext cx="5486400" cy="566738"/>
          </a:xfrm>
        </p:spPr>
        <p:txBody>
          <a:bodyPr anchor="b"/>
          <a:lstStyle>
            <a:lvl1pPr algn="l">
              <a:defRPr sz="2222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359" y="618877"/>
            <a:ext cx="5486400" cy="4114800"/>
          </a:xfrm>
        </p:spPr>
        <p:txBody>
          <a:bodyPr/>
          <a:lstStyle>
            <a:lvl1pPr marL="0" indent="0">
              <a:buNone/>
              <a:defRPr sz="3492"/>
            </a:lvl1pPr>
            <a:lvl2pPr marL="496607" indent="0">
              <a:buNone/>
              <a:defRPr sz="3069"/>
            </a:lvl2pPr>
            <a:lvl3pPr marL="993209" indent="0">
              <a:buNone/>
              <a:defRPr sz="2646"/>
            </a:lvl3pPr>
            <a:lvl4pPr marL="1489689" indent="0">
              <a:buNone/>
              <a:defRPr sz="2222"/>
            </a:lvl4pPr>
            <a:lvl5pPr marL="1986388" indent="0">
              <a:buNone/>
              <a:defRPr sz="2222"/>
            </a:lvl5pPr>
            <a:lvl6pPr marL="2482815" indent="0">
              <a:buNone/>
              <a:defRPr sz="2222"/>
            </a:lvl6pPr>
            <a:lvl7pPr marL="2979363" indent="0">
              <a:buNone/>
              <a:defRPr sz="2222"/>
            </a:lvl7pPr>
            <a:lvl8pPr marL="3475875" indent="0">
              <a:buNone/>
              <a:defRPr sz="2222"/>
            </a:lvl8pPr>
            <a:lvl9pPr marL="3972473" indent="0">
              <a:buNone/>
              <a:defRPr sz="2222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359" y="5368474"/>
            <a:ext cx="5486400" cy="804862"/>
          </a:xfrm>
        </p:spPr>
        <p:txBody>
          <a:bodyPr/>
          <a:lstStyle>
            <a:lvl1pPr marL="0" indent="0">
              <a:buNone/>
              <a:defRPr sz="1588"/>
            </a:lvl1pPr>
            <a:lvl2pPr marL="496607" indent="0">
              <a:buNone/>
              <a:defRPr sz="1376"/>
            </a:lvl2pPr>
            <a:lvl3pPr marL="993209" indent="0">
              <a:buNone/>
              <a:defRPr sz="1164"/>
            </a:lvl3pPr>
            <a:lvl4pPr marL="1489689" indent="0">
              <a:buNone/>
              <a:defRPr sz="1058"/>
            </a:lvl4pPr>
            <a:lvl5pPr marL="1986388" indent="0">
              <a:buNone/>
              <a:defRPr sz="1058"/>
            </a:lvl5pPr>
            <a:lvl6pPr marL="2482815" indent="0">
              <a:buNone/>
              <a:defRPr sz="1058"/>
            </a:lvl6pPr>
            <a:lvl7pPr marL="2979363" indent="0">
              <a:buNone/>
              <a:defRPr sz="1058"/>
            </a:lvl7pPr>
            <a:lvl8pPr marL="3475875" indent="0">
              <a:buNone/>
              <a:defRPr sz="1058"/>
            </a:lvl8pPr>
            <a:lvl9pPr marL="3972473" indent="0">
              <a:buNone/>
              <a:defRPr sz="1058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30618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random/>
      </p:transition>
    </mc:Choice>
    <mc:Fallback>
      <p:transition spd="slow" advTm="4000">
        <p:random/>
      </p:transition>
    </mc:Fallback>
  </mc:AlternateConten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62213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random/>
      </p:transition>
    </mc:Choice>
    <mc:Fallback>
      <p:transition spd="slow" advTm="4000">
        <p:random/>
      </p:transition>
    </mc:Fallback>
  </mc:AlternateConten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30106" y="278645"/>
            <a:ext cx="2057402" cy="5851525"/>
          </a:xfrm>
        </p:spPr>
        <p:txBody>
          <a:bodyPr vert="eaVert"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610" y="278645"/>
            <a:ext cx="6019798" cy="5851525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15447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random/>
      </p:transition>
    </mc:Choice>
    <mc:Fallback>
      <p:transition spd="slow" advTm="4000"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BA120C2C-84BB-357F-C175-22C3DE4092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DAA27679-2BB1-ED34-7F22-095A52E2A00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2EF95BF-A365-399D-E28E-B70602FB8B4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AC1EC08-2AB0-4772-97B2-93C222049CE4}" type="datetimeFigureOut">
              <a:rPr lang="fr-FR" smtClean="0"/>
              <a:t>18/01/2026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EB51A64-69C5-AE90-90CA-7877F0F5CE0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EE406F8-5E4B-0490-0CFB-1B0D3288400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48984A5-2950-4137-8160-A3AC0CEB26F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40895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1500" advTm="4000">
        <p:random/>
      </p:transition>
    </mc:Choice>
    <mc:Fallback>
      <p:transition spd="slow" advTm="4000">
        <p:random/>
      </p:transition>
    </mc:Fallback>
  </mc:AlternateConten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98" y="276259"/>
            <a:ext cx="8229599" cy="1143002"/>
          </a:xfrm>
          <a:prstGeom prst="rect">
            <a:avLst/>
          </a:prstGeom>
        </p:spPr>
        <p:txBody>
          <a:bodyPr vert="horz" lIns="93893" tIns="46931" rIns="93893" bIns="46931" rtlCol="0" anchor="ctr">
            <a:normAutofit/>
          </a:bodyPr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98" y="1601431"/>
            <a:ext cx="8229599" cy="4525963"/>
          </a:xfrm>
          <a:prstGeom prst="rect">
            <a:avLst/>
          </a:prstGeom>
        </p:spPr>
        <p:txBody>
          <a:bodyPr vert="horz" lIns="93893" tIns="46931" rIns="93893" bIns="46931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9003" y="6359925"/>
            <a:ext cx="2133601" cy="365125"/>
          </a:xfrm>
          <a:prstGeom prst="rect">
            <a:avLst/>
          </a:prstGeom>
        </p:spPr>
        <p:txBody>
          <a:bodyPr vert="horz" lIns="93893" tIns="46931" rIns="93893" bIns="46931" rtlCol="0" anchor="ctr"/>
          <a:lstStyle>
            <a:lvl1pPr algn="l" defTabSz="748662">
              <a:defRPr sz="103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18/01/2026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5875" y="6359925"/>
            <a:ext cx="2895600" cy="365125"/>
          </a:xfrm>
          <a:prstGeom prst="rect">
            <a:avLst/>
          </a:prstGeom>
        </p:spPr>
        <p:txBody>
          <a:bodyPr vert="horz" lIns="93893" tIns="46931" rIns="93893" bIns="46931" rtlCol="0" anchor="ctr"/>
          <a:lstStyle>
            <a:lvl1pPr algn="ctr" defTabSz="748662">
              <a:defRPr sz="103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6004" y="6359925"/>
            <a:ext cx="2133601" cy="365125"/>
          </a:xfrm>
          <a:prstGeom prst="rect">
            <a:avLst/>
          </a:prstGeom>
        </p:spPr>
        <p:txBody>
          <a:bodyPr vert="horz" lIns="93893" tIns="46931" rIns="93893" bIns="46931" rtlCol="0" anchor="ctr"/>
          <a:lstStyle>
            <a:lvl1pPr algn="r" defTabSz="748662">
              <a:defRPr sz="103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93223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1500" advTm="4000">
        <p:random/>
      </p:transition>
    </mc:Choice>
    <mc:Fallback>
      <p:transition spd="slow" advTm="4000">
        <p:random/>
      </p:transition>
    </mc:Fallback>
  </mc:AlternateContent>
  <p:txStyles>
    <p:titleStyle>
      <a:lvl1pPr algn="ctr" defTabSz="748662" rtl="0" eaLnBrk="1" latinLnBrk="0" hangingPunct="1">
        <a:spcBef>
          <a:spcPct val="0"/>
        </a:spcBef>
        <a:buNone/>
        <a:defRPr sz="365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80745" indent="-280745" algn="l" defTabSz="748662" rtl="0" eaLnBrk="1" latinLnBrk="0" hangingPunct="1">
        <a:spcBef>
          <a:spcPct val="20000"/>
        </a:spcBef>
        <a:buFont typeface="Arial" pitchFamily="34" charset="0"/>
        <a:buChar char="•"/>
        <a:defRPr sz="2620" kern="1200">
          <a:solidFill>
            <a:schemeClr val="tx1"/>
          </a:solidFill>
          <a:latin typeface="+mn-lt"/>
          <a:ea typeface="+mn-ea"/>
          <a:cs typeface="+mn-cs"/>
        </a:defRPr>
      </a:lvl1pPr>
      <a:lvl2pPr marL="608193" indent="-233921" algn="l" defTabSz="748662" rtl="0" eaLnBrk="1" latinLnBrk="0" hangingPunct="1">
        <a:spcBef>
          <a:spcPct val="20000"/>
        </a:spcBef>
        <a:buFont typeface="Arial" pitchFamily="34" charset="0"/>
        <a:buChar char="–"/>
        <a:defRPr sz="2302" kern="1200">
          <a:solidFill>
            <a:schemeClr val="tx1"/>
          </a:solidFill>
          <a:latin typeface="+mn-lt"/>
          <a:ea typeface="+mn-ea"/>
          <a:cs typeface="+mn-cs"/>
        </a:defRPr>
      </a:lvl2pPr>
      <a:lvl3pPr marL="935696" indent="-187180" algn="l" defTabSz="748662" rtl="0" eaLnBrk="1" latinLnBrk="0" hangingPunct="1">
        <a:spcBef>
          <a:spcPct val="20000"/>
        </a:spcBef>
        <a:buFont typeface="Arial" pitchFamily="34" charset="0"/>
        <a:buChar char="•"/>
        <a:defRPr sz="1985" kern="1200">
          <a:solidFill>
            <a:schemeClr val="tx1"/>
          </a:solidFill>
          <a:latin typeface="+mn-lt"/>
          <a:ea typeface="+mn-ea"/>
          <a:cs typeface="+mn-cs"/>
        </a:defRPr>
      </a:lvl3pPr>
      <a:lvl4pPr marL="1310000" indent="-187180" algn="l" defTabSz="748662" rtl="0" eaLnBrk="1" latinLnBrk="0" hangingPunct="1">
        <a:spcBef>
          <a:spcPct val="20000"/>
        </a:spcBef>
        <a:buFont typeface="Arial" pitchFamily="34" charset="0"/>
        <a:buChar char="–"/>
        <a:defRPr sz="1667" kern="1200">
          <a:solidFill>
            <a:schemeClr val="tx1"/>
          </a:solidFill>
          <a:latin typeface="+mn-lt"/>
          <a:ea typeface="+mn-ea"/>
          <a:cs typeface="+mn-cs"/>
        </a:defRPr>
      </a:lvl4pPr>
      <a:lvl5pPr marL="1684338" indent="-187180" algn="l" defTabSz="748662" rtl="0" eaLnBrk="1" latinLnBrk="0" hangingPunct="1">
        <a:spcBef>
          <a:spcPct val="20000"/>
        </a:spcBef>
        <a:buFont typeface="Arial" pitchFamily="34" charset="0"/>
        <a:buChar char="»"/>
        <a:defRPr sz="1667" kern="1200">
          <a:solidFill>
            <a:schemeClr val="tx1"/>
          </a:solidFill>
          <a:latin typeface="+mn-lt"/>
          <a:ea typeface="+mn-ea"/>
          <a:cs typeface="+mn-cs"/>
        </a:defRPr>
      </a:lvl5pPr>
      <a:lvl6pPr marL="2058551" indent="-187180" algn="l" defTabSz="748662" rtl="0" eaLnBrk="1" latinLnBrk="0" hangingPunct="1">
        <a:spcBef>
          <a:spcPct val="20000"/>
        </a:spcBef>
        <a:buFont typeface="Arial" pitchFamily="34" charset="0"/>
        <a:buChar char="•"/>
        <a:defRPr sz="1667" kern="1200">
          <a:solidFill>
            <a:schemeClr val="tx1"/>
          </a:solidFill>
          <a:latin typeface="+mn-lt"/>
          <a:ea typeface="+mn-ea"/>
          <a:cs typeface="+mn-cs"/>
        </a:defRPr>
      </a:lvl6pPr>
      <a:lvl7pPr marL="2432865" indent="-187180" algn="l" defTabSz="748662" rtl="0" eaLnBrk="1" latinLnBrk="0" hangingPunct="1">
        <a:spcBef>
          <a:spcPct val="20000"/>
        </a:spcBef>
        <a:buFont typeface="Arial" pitchFamily="34" charset="0"/>
        <a:buChar char="•"/>
        <a:defRPr sz="1667" kern="1200">
          <a:solidFill>
            <a:schemeClr val="tx1"/>
          </a:solidFill>
          <a:latin typeface="+mn-lt"/>
          <a:ea typeface="+mn-ea"/>
          <a:cs typeface="+mn-cs"/>
        </a:defRPr>
      </a:lvl7pPr>
      <a:lvl8pPr marL="2807054" indent="-187180" algn="l" defTabSz="748662" rtl="0" eaLnBrk="1" latinLnBrk="0" hangingPunct="1">
        <a:spcBef>
          <a:spcPct val="20000"/>
        </a:spcBef>
        <a:buFont typeface="Arial" pitchFamily="34" charset="0"/>
        <a:buChar char="•"/>
        <a:defRPr sz="1667" kern="1200">
          <a:solidFill>
            <a:schemeClr val="tx1"/>
          </a:solidFill>
          <a:latin typeface="+mn-lt"/>
          <a:ea typeface="+mn-ea"/>
          <a:cs typeface="+mn-cs"/>
        </a:defRPr>
      </a:lvl8pPr>
      <a:lvl9pPr marL="3181450" indent="-187180" algn="l" defTabSz="748662" rtl="0" eaLnBrk="1" latinLnBrk="0" hangingPunct="1">
        <a:spcBef>
          <a:spcPct val="20000"/>
        </a:spcBef>
        <a:buFont typeface="Arial" pitchFamily="34" charset="0"/>
        <a:buChar char="•"/>
        <a:defRPr sz="1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748662" rtl="0" eaLnBrk="1" latinLnBrk="0" hangingPunct="1">
        <a:defRPr sz="1429" kern="1200">
          <a:solidFill>
            <a:schemeClr val="tx1"/>
          </a:solidFill>
          <a:latin typeface="+mn-lt"/>
          <a:ea typeface="+mn-ea"/>
          <a:cs typeface="+mn-cs"/>
        </a:defRPr>
      </a:lvl1pPr>
      <a:lvl2pPr marL="374323" algn="l" defTabSz="748662" rtl="0" eaLnBrk="1" latinLnBrk="0" hangingPunct="1">
        <a:defRPr sz="1429" kern="1200">
          <a:solidFill>
            <a:schemeClr val="tx1"/>
          </a:solidFill>
          <a:latin typeface="+mn-lt"/>
          <a:ea typeface="+mn-ea"/>
          <a:cs typeface="+mn-cs"/>
        </a:defRPr>
      </a:lvl2pPr>
      <a:lvl3pPr marL="748662" algn="l" defTabSz="748662" rtl="0" eaLnBrk="1" latinLnBrk="0" hangingPunct="1">
        <a:defRPr sz="1429" kern="1200">
          <a:solidFill>
            <a:schemeClr val="tx1"/>
          </a:solidFill>
          <a:latin typeface="+mn-lt"/>
          <a:ea typeface="+mn-ea"/>
          <a:cs typeface="+mn-cs"/>
        </a:defRPr>
      </a:lvl3pPr>
      <a:lvl4pPr marL="1122860" algn="l" defTabSz="748662" rtl="0" eaLnBrk="1" latinLnBrk="0" hangingPunct="1">
        <a:defRPr sz="1429" kern="1200">
          <a:solidFill>
            <a:schemeClr val="tx1"/>
          </a:solidFill>
          <a:latin typeface="+mn-lt"/>
          <a:ea typeface="+mn-ea"/>
          <a:cs typeface="+mn-cs"/>
        </a:defRPr>
      </a:lvl4pPr>
      <a:lvl5pPr marL="1497274" algn="l" defTabSz="748662" rtl="0" eaLnBrk="1" latinLnBrk="0" hangingPunct="1">
        <a:defRPr sz="1429" kern="1200">
          <a:solidFill>
            <a:schemeClr val="tx1"/>
          </a:solidFill>
          <a:latin typeface="+mn-lt"/>
          <a:ea typeface="+mn-ea"/>
          <a:cs typeface="+mn-cs"/>
        </a:defRPr>
      </a:lvl5pPr>
      <a:lvl6pPr marL="1871411" algn="l" defTabSz="748662" rtl="0" eaLnBrk="1" latinLnBrk="0" hangingPunct="1">
        <a:defRPr sz="1429" kern="1200">
          <a:solidFill>
            <a:schemeClr val="tx1"/>
          </a:solidFill>
          <a:latin typeface="+mn-lt"/>
          <a:ea typeface="+mn-ea"/>
          <a:cs typeface="+mn-cs"/>
        </a:defRPr>
      </a:lvl6pPr>
      <a:lvl7pPr marL="2245739" algn="l" defTabSz="748662" rtl="0" eaLnBrk="1" latinLnBrk="0" hangingPunct="1">
        <a:defRPr sz="1429" kern="1200">
          <a:solidFill>
            <a:schemeClr val="tx1"/>
          </a:solidFill>
          <a:latin typeface="+mn-lt"/>
          <a:ea typeface="+mn-ea"/>
          <a:cs typeface="+mn-cs"/>
        </a:defRPr>
      </a:lvl7pPr>
      <a:lvl8pPr marL="2620006" algn="l" defTabSz="748662" rtl="0" eaLnBrk="1" latinLnBrk="0" hangingPunct="1">
        <a:defRPr sz="1429" kern="1200">
          <a:solidFill>
            <a:schemeClr val="tx1"/>
          </a:solidFill>
          <a:latin typeface="+mn-lt"/>
          <a:ea typeface="+mn-ea"/>
          <a:cs typeface="+mn-cs"/>
        </a:defRPr>
      </a:lvl8pPr>
      <a:lvl9pPr marL="2994290" algn="l" defTabSz="748662" rtl="0" eaLnBrk="1" latinLnBrk="0" hangingPunct="1">
        <a:defRPr sz="142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333" y="276859"/>
            <a:ext cx="8229599" cy="1143002"/>
          </a:xfrm>
          <a:prstGeom prst="rect">
            <a:avLst/>
          </a:prstGeom>
        </p:spPr>
        <p:txBody>
          <a:bodyPr vert="horz" lIns="93434" tIns="46697" rIns="93434" bIns="46697" rtlCol="0" anchor="ctr">
            <a:normAutofit/>
          </a:bodyPr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333" y="1601575"/>
            <a:ext cx="8229599" cy="4525963"/>
          </a:xfrm>
          <a:prstGeom prst="rect">
            <a:avLst/>
          </a:prstGeom>
        </p:spPr>
        <p:txBody>
          <a:bodyPr vert="horz" lIns="93434" tIns="46697" rIns="93434" bIns="46697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9232" y="6360425"/>
            <a:ext cx="2133601" cy="365125"/>
          </a:xfrm>
          <a:prstGeom prst="rect">
            <a:avLst/>
          </a:prstGeom>
        </p:spPr>
        <p:txBody>
          <a:bodyPr vert="horz" lIns="93434" tIns="46697" rIns="93434" bIns="46697" rtlCol="0" anchor="ctr"/>
          <a:lstStyle>
            <a:lvl1pPr algn="l" defTabSz="993209">
              <a:defRPr sz="13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18/01/2026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6196" y="6360425"/>
            <a:ext cx="2895600" cy="365125"/>
          </a:xfrm>
          <a:prstGeom prst="rect">
            <a:avLst/>
          </a:prstGeom>
        </p:spPr>
        <p:txBody>
          <a:bodyPr vert="horz" lIns="93434" tIns="46697" rIns="93434" bIns="46697" rtlCol="0" anchor="ctr"/>
          <a:lstStyle>
            <a:lvl1pPr algn="ctr" defTabSz="993209">
              <a:defRPr sz="13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6239" y="6360425"/>
            <a:ext cx="2133601" cy="365125"/>
          </a:xfrm>
          <a:prstGeom prst="rect">
            <a:avLst/>
          </a:prstGeom>
        </p:spPr>
        <p:txBody>
          <a:bodyPr vert="horz" lIns="93434" tIns="46697" rIns="93434" bIns="46697" rtlCol="0" anchor="ctr"/>
          <a:lstStyle>
            <a:lvl1pPr algn="r" defTabSz="993209">
              <a:defRPr sz="13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09752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>
    <mc:Choice xmlns:p14="http://schemas.microsoft.com/office/powerpoint/2010/main" Requires="p14">
      <p:transition spd="slow" p14:dur="1500" advTm="4000">
        <p:random/>
      </p:transition>
    </mc:Choice>
    <mc:Fallback>
      <p:transition spd="slow" advTm="4000">
        <p:random/>
      </p:transition>
    </mc:Fallback>
  </mc:AlternateContent>
  <p:txStyles>
    <p:titleStyle>
      <a:lvl1pPr algn="ctr" defTabSz="993209" rtl="0" eaLnBrk="1" latinLnBrk="0" hangingPunct="1">
        <a:spcBef>
          <a:spcPct val="0"/>
        </a:spcBef>
        <a:buNone/>
        <a:defRPr sz="4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72471" indent="-372471" algn="l" defTabSz="993209" rtl="0" eaLnBrk="1" latinLnBrk="0" hangingPunct="1">
        <a:spcBef>
          <a:spcPct val="20000"/>
        </a:spcBef>
        <a:buFont typeface="Arial" pitchFamily="34" charset="0"/>
        <a:buChar char="•"/>
        <a:defRPr sz="3492" kern="1200">
          <a:solidFill>
            <a:schemeClr val="tx1"/>
          </a:solidFill>
          <a:latin typeface="+mn-lt"/>
          <a:ea typeface="+mn-ea"/>
          <a:cs typeface="+mn-cs"/>
        </a:defRPr>
      </a:lvl1pPr>
      <a:lvl2pPr marL="806879" indent="-310333" algn="l" defTabSz="993209" rtl="0" eaLnBrk="1" latinLnBrk="0" hangingPunct="1">
        <a:spcBef>
          <a:spcPct val="20000"/>
        </a:spcBef>
        <a:buFont typeface="Arial" pitchFamily="34" charset="0"/>
        <a:buChar char="–"/>
        <a:defRPr sz="3069" kern="1200">
          <a:solidFill>
            <a:schemeClr val="tx1"/>
          </a:solidFill>
          <a:latin typeface="+mn-lt"/>
          <a:ea typeface="+mn-ea"/>
          <a:cs typeface="+mn-cs"/>
        </a:defRPr>
      </a:lvl2pPr>
      <a:lvl3pPr marL="1241428" indent="-248328" algn="l" defTabSz="993209" rtl="0" eaLnBrk="1" latinLnBrk="0" hangingPunct="1">
        <a:spcBef>
          <a:spcPct val="20000"/>
        </a:spcBef>
        <a:buFont typeface="Arial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3pPr>
      <a:lvl4pPr marL="1737933" indent="-248328" algn="l" defTabSz="993209" rtl="0" eaLnBrk="1" latinLnBrk="0" hangingPunct="1">
        <a:spcBef>
          <a:spcPct val="20000"/>
        </a:spcBef>
        <a:buFont typeface="Arial" pitchFamily="34" charset="0"/>
        <a:buChar char="–"/>
        <a:defRPr sz="2222" kern="1200">
          <a:solidFill>
            <a:schemeClr val="tx1"/>
          </a:solidFill>
          <a:latin typeface="+mn-lt"/>
          <a:ea typeface="+mn-ea"/>
          <a:cs typeface="+mn-cs"/>
        </a:defRPr>
      </a:lvl4pPr>
      <a:lvl5pPr marL="2234529" indent="-248328" algn="l" defTabSz="993209" rtl="0" eaLnBrk="1" latinLnBrk="0" hangingPunct="1">
        <a:spcBef>
          <a:spcPct val="20000"/>
        </a:spcBef>
        <a:buFont typeface="Arial" pitchFamily="34" charset="0"/>
        <a:buChar char="»"/>
        <a:defRPr sz="2222" kern="1200">
          <a:solidFill>
            <a:schemeClr val="tx1"/>
          </a:solidFill>
          <a:latin typeface="+mn-lt"/>
          <a:ea typeface="+mn-ea"/>
          <a:cs typeface="+mn-cs"/>
        </a:defRPr>
      </a:lvl5pPr>
      <a:lvl6pPr marL="2731029" indent="-248328" algn="l" defTabSz="993209" rtl="0" eaLnBrk="1" latinLnBrk="0" hangingPunct="1">
        <a:spcBef>
          <a:spcPct val="20000"/>
        </a:spcBef>
        <a:buFont typeface="Arial" pitchFamily="34" charset="0"/>
        <a:buChar char="•"/>
        <a:defRPr sz="2222" kern="1200">
          <a:solidFill>
            <a:schemeClr val="tx1"/>
          </a:solidFill>
          <a:latin typeface="+mn-lt"/>
          <a:ea typeface="+mn-ea"/>
          <a:cs typeface="+mn-cs"/>
        </a:defRPr>
      </a:lvl6pPr>
      <a:lvl7pPr marL="3227646" indent="-248328" algn="l" defTabSz="993209" rtl="0" eaLnBrk="1" latinLnBrk="0" hangingPunct="1">
        <a:spcBef>
          <a:spcPct val="20000"/>
        </a:spcBef>
        <a:buFont typeface="Arial" pitchFamily="34" charset="0"/>
        <a:buChar char="•"/>
        <a:defRPr sz="2222" kern="1200">
          <a:solidFill>
            <a:schemeClr val="tx1"/>
          </a:solidFill>
          <a:latin typeface="+mn-lt"/>
          <a:ea typeface="+mn-ea"/>
          <a:cs typeface="+mn-cs"/>
        </a:defRPr>
      </a:lvl7pPr>
      <a:lvl8pPr marL="3724033" indent="-248328" algn="l" defTabSz="993209" rtl="0" eaLnBrk="1" latinLnBrk="0" hangingPunct="1">
        <a:spcBef>
          <a:spcPct val="20000"/>
        </a:spcBef>
        <a:buFont typeface="Arial" pitchFamily="34" charset="0"/>
        <a:buChar char="•"/>
        <a:defRPr sz="2222" kern="1200">
          <a:solidFill>
            <a:schemeClr val="tx1"/>
          </a:solidFill>
          <a:latin typeface="+mn-lt"/>
          <a:ea typeface="+mn-ea"/>
          <a:cs typeface="+mn-cs"/>
        </a:defRPr>
      </a:lvl8pPr>
      <a:lvl9pPr marL="4220756" indent="-248328" algn="l" defTabSz="993209" rtl="0" eaLnBrk="1" latinLnBrk="0" hangingPunct="1">
        <a:spcBef>
          <a:spcPct val="20000"/>
        </a:spcBef>
        <a:buFont typeface="Arial" pitchFamily="34" charset="0"/>
        <a:buChar char="•"/>
        <a:defRPr sz="222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93209" rtl="0" eaLnBrk="1" latinLnBrk="0" hangingPunct="1">
        <a:defRPr sz="1904" kern="1200">
          <a:solidFill>
            <a:schemeClr val="tx1"/>
          </a:solidFill>
          <a:latin typeface="+mn-lt"/>
          <a:ea typeface="+mn-ea"/>
          <a:cs typeface="+mn-cs"/>
        </a:defRPr>
      </a:lvl1pPr>
      <a:lvl2pPr marL="496607" algn="l" defTabSz="993209" rtl="0" eaLnBrk="1" latinLnBrk="0" hangingPunct="1">
        <a:defRPr sz="1904" kern="1200">
          <a:solidFill>
            <a:schemeClr val="tx1"/>
          </a:solidFill>
          <a:latin typeface="+mn-lt"/>
          <a:ea typeface="+mn-ea"/>
          <a:cs typeface="+mn-cs"/>
        </a:defRPr>
      </a:lvl2pPr>
      <a:lvl3pPr marL="993209" algn="l" defTabSz="993209" rtl="0" eaLnBrk="1" latinLnBrk="0" hangingPunct="1">
        <a:defRPr sz="1904" kern="1200">
          <a:solidFill>
            <a:schemeClr val="tx1"/>
          </a:solidFill>
          <a:latin typeface="+mn-lt"/>
          <a:ea typeface="+mn-ea"/>
          <a:cs typeface="+mn-cs"/>
        </a:defRPr>
      </a:lvl3pPr>
      <a:lvl4pPr marL="1489689" algn="l" defTabSz="993209" rtl="0" eaLnBrk="1" latinLnBrk="0" hangingPunct="1">
        <a:defRPr sz="1904" kern="1200">
          <a:solidFill>
            <a:schemeClr val="tx1"/>
          </a:solidFill>
          <a:latin typeface="+mn-lt"/>
          <a:ea typeface="+mn-ea"/>
          <a:cs typeface="+mn-cs"/>
        </a:defRPr>
      </a:lvl4pPr>
      <a:lvl5pPr marL="1986388" algn="l" defTabSz="993209" rtl="0" eaLnBrk="1" latinLnBrk="0" hangingPunct="1">
        <a:defRPr sz="1904" kern="1200">
          <a:solidFill>
            <a:schemeClr val="tx1"/>
          </a:solidFill>
          <a:latin typeface="+mn-lt"/>
          <a:ea typeface="+mn-ea"/>
          <a:cs typeface="+mn-cs"/>
        </a:defRPr>
      </a:lvl5pPr>
      <a:lvl6pPr marL="2482815" algn="l" defTabSz="993209" rtl="0" eaLnBrk="1" latinLnBrk="0" hangingPunct="1">
        <a:defRPr sz="1904" kern="1200">
          <a:solidFill>
            <a:schemeClr val="tx1"/>
          </a:solidFill>
          <a:latin typeface="+mn-lt"/>
          <a:ea typeface="+mn-ea"/>
          <a:cs typeface="+mn-cs"/>
        </a:defRPr>
      </a:lvl6pPr>
      <a:lvl7pPr marL="2979363" algn="l" defTabSz="993209" rtl="0" eaLnBrk="1" latinLnBrk="0" hangingPunct="1">
        <a:defRPr sz="1904" kern="1200">
          <a:solidFill>
            <a:schemeClr val="tx1"/>
          </a:solidFill>
          <a:latin typeface="+mn-lt"/>
          <a:ea typeface="+mn-ea"/>
          <a:cs typeface="+mn-cs"/>
        </a:defRPr>
      </a:lvl7pPr>
      <a:lvl8pPr marL="3475875" algn="l" defTabSz="993209" rtl="0" eaLnBrk="1" latinLnBrk="0" hangingPunct="1">
        <a:defRPr sz="1904" kern="1200">
          <a:solidFill>
            <a:schemeClr val="tx1"/>
          </a:solidFill>
          <a:latin typeface="+mn-lt"/>
          <a:ea typeface="+mn-ea"/>
          <a:cs typeface="+mn-cs"/>
        </a:defRPr>
      </a:lvl8pPr>
      <a:lvl9pPr marL="3972473" algn="l" defTabSz="993209" rtl="0" eaLnBrk="1" latinLnBrk="0" hangingPunct="1">
        <a:defRPr sz="190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18.xml"/><Relationship Id="rId7" Type="http://schemas.openxmlformats.org/officeDocument/2006/relationships/image" Target="../media/image4.gif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10" Type="http://schemas.openxmlformats.org/officeDocument/2006/relationships/image" Target="../media/image7.png"/><Relationship Id="rId4" Type="http://schemas.openxmlformats.org/officeDocument/2006/relationships/image" Target="../media/image1.jpeg"/><Relationship Id="rId9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42.jpg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g"/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47.jpg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g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gif"/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64.gif"/><Relationship Id="rId5" Type="http://schemas.openxmlformats.org/officeDocument/2006/relationships/image" Target="../media/image63.png"/><Relationship Id="rId4" Type="http://schemas.openxmlformats.org/officeDocument/2006/relationships/image" Target="../media/image6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print">
            <a:lum/>
          </a:blip>
          <a:srcRect/>
          <a:stretch>
            <a:fillRect t="-38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Image 13">
            <a:extLst>
              <a:ext uri="{FF2B5EF4-FFF2-40B4-BE49-F238E27FC236}">
                <a16:creationId xmlns:a16="http://schemas.microsoft.com/office/drawing/2014/main" id="{63D324B2-4085-2B89-478D-F6023A01F74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74171" y="3297635"/>
            <a:ext cx="896338" cy="900000"/>
          </a:xfrm>
          <a:prstGeom prst="rect">
            <a:avLst/>
          </a:prstGeom>
        </p:spPr>
      </p:pic>
      <p:pic>
        <p:nvPicPr>
          <p:cNvPr id="13" name="Image 12">
            <a:extLst>
              <a:ext uri="{FF2B5EF4-FFF2-40B4-BE49-F238E27FC236}">
                <a16:creationId xmlns:a16="http://schemas.microsoft.com/office/drawing/2014/main" id="{2C755D77-7736-DF17-D7B1-59FFBCCB9AD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71465" y="4366567"/>
            <a:ext cx="896338" cy="900000"/>
          </a:xfrm>
          <a:prstGeom prst="rect">
            <a:avLst/>
          </a:prstGeom>
        </p:spPr>
      </p:pic>
      <p:pic>
        <p:nvPicPr>
          <p:cNvPr id="10" name="Image 9">
            <a:extLst>
              <a:ext uri="{FF2B5EF4-FFF2-40B4-BE49-F238E27FC236}">
                <a16:creationId xmlns:a16="http://schemas.microsoft.com/office/drawing/2014/main" id="{7B6E6741-EA9A-F77E-319C-2801468048A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52524" y="3703936"/>
            <a:ext cx="896338" cy="900000"/>
          </a:xfrm>
          <a:prstGeom prst="rect">
            <a:avLst/>
          </a:prstGeom>
        </p:spPr>
      </p:pic>
      <p:sp>
        <p:nvSpPr>
          <p:cNvPr id="2" name="ZoneTexte 1"/>
          <p:cNvSpPr txBox="1">
            <a:spLocks noChangeAspect="1"/>
          </p:cNvSpPr>
          <p:nvPr/>
        </p:nvSpPr>
        <p:spPr>
          <a:xfrm rot="19620000">
            <a:off x="937950" y="1699731"/>
            <a:ext cx="3418805" cy="3374487"/>
          </a:xfrm>
          <a:prstGeom prst="rect">
            <a:avLst/>
          </a:prstGeom>
          <a:noFill/>
        </p:spPr>
        <p:txBody>
          <a:bodyPr wrap="none" lIns="62489" tIns="31233" rIns="62489" bIns="31233" numCol="1" rtlCol="0">
            <a:prstTxWarp prst="textArchUpPour">
              <a:avLst/>
            </a:prstTxWarp>
            <a:spAutoFit/>
          </a:bodyPr>
          <a:lstStyle/>
          <a:p>
            <a:pPr defTabSz="748662"/>
            <a:r>
              <a:rPr lang="fr-FR" sz="6111" dirty="0">
                <a:ln w="4445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</a:t>
            </a:r>
            <a:r>
              <a:rPr lang="fr-FR" sz="6111" i="1" dirty="0">
                <a:ln w="4445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’instant</a:t>
            </a:r>
          </a:p>
        </p:txBody>
      </p:sp>
      <p:pic>
        <p:nvPicPr>
          <p:cNvPr id="8" name="Image 7">
            <a:extLst>
              <a:ext uri="{FF2B5EF4-FFF2-40B4-BE49-F238E27FC236}">
                <a16:creationId xmlns:a16="http://schemas.microsoft.com/office/drawing/2014/main" id="{E4DDF647-8241-AEC1-213F-D3046F0DBEF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540000">
            <a:off x="3610099" y="756000"/>
            <a:ext cx="3429000" cy="3429000"/>
          </a:xfrm>
          <a:prstGeom prst="rect">
            <a:avLst/>
          </a:prstGeom>
        </p:spPr>
      </p:pic>
      <p:sp>
        <p:nvSpPr>
          <p:cNvPr id="3" name="ZoneTexte 2"/>
          <p:cNvSpPr txBox="1">
            <a:spLocks noChangeAspect="1"/>
          </p:cNvSpPr>
          <p:nvPr/>
        </p:nvSpPr>
        <p:spPr>
          <a:xfrm rot="24480000">
            <a:off x="3640292" y="2271426"/>
            <a:ext cx="4813369" cy="3881082"/>
          </a:xfrm>
          <a:prstGeom prst="rect">
            <a:avLst/>
          </a:prstGeom>
          <a:noFill/>
        </p:spPr>
        <p:txBody>
          <a:bodyPr wrap="none" lIns="62489" tIns="31233" rIns="62489" bIns="31233" numCol="1" rtlCol="0">
            <a:prstTxWarp prst="textArchUpPour">
              <a:avLst/>
            </a:prstTxWarp>
            <a:spAutoFit/>
          </a:bodyPr>
          <a:lstStyle/>
          <a:p>
            <a:pPr defTabSz="748662"/>
            <a:r>
              <a:rPr lang="fr-FR" sz="4207" dirty="0" err="1">
                <a:ln w="44450">
                  <a:solidFill>
                    <a:prstClr val="black"/>
                  </a:solidFill>
                </a:ln>
                <a:solidFill>
                  <a:prstClr val="white"/>
                </a:solidFill>
                <a:latin typeface="Broadway" pitchFamily="82" charset="0"/>
              </a:rPr>
              <a:t>Stalac</a:t>
            </a:r>
            <a:r>
              <a:rPr lang="fr-FR" sz="4207" dirty="0">
                <a:ln w="44450">
                  <a:solidFill>
                    <a:prstClr val="black"/>
                  </a:solidFill>
                </a:ln>
                <a:solidFill>
                  <a:prstClr val="white"/>
                </a:solidFill>
                <a:latin typeface="Broadway" pitchFamily="82" charset="0"/>
              </a:rPr>
              <a:t>  </a:t>
            </a:r>
            <a:r>
              <a:rPr lang="fr-FR" sz="4207" dirty="0" err="1">
                <a:ln w="44450">
                  <a:solidFill>
                    <a:prstClr val="black"/>
                  </a:solidFill>
                </a:ln>
                <a:solidFill>
                  <a:prstClr val="white"/>
                </a:solidFill>
                <a:latin typeface="Broadway" pitchFamily="82" charset="0"/>
              </a:rPr>
              <a:t>tite</a:t>
            </a:r>
            <a:r>
              <a:rPr lang="fr-FR" sz="4207" dirty="0">
                <a:ln w="44450">
                  <a:solidFill>
                    <a:prstClr val="black"/>
                  </a:solidFill>
                </a:ln>
                <a:solidFill>
                  <a:prstClr val="white"/>
                </a:solidFill>
                <a:latin typeface="Broadway" pitchFamily="82" charset="0"/>
              </a:rPr>
              <a:t>  de  février</a:t>
            </a:r>
          </a:p>
        </p:txBody>
      </p:sp>
      <p:pic>
        <p:nvPicPr>
          <p:cNvPr id="9" name="Image 8">
            <a:extLst>
              <a:ext uri="{FF2B5EF4-FFF2-40B4-BE49-F238E27FC236}">
                <a16:creationId xmlns:a16="http://schemas.microsoft.com/office/drawing/2014/main" id="{1ECBAE51-003B-9A5A-83A2-26A26202008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05216" y="4685216"/>
            <a:ext cx="896338" cy="900000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3212626" y="3923267"/>
            <a:ext cx="1732589" cy="1909735"/>
          </a:xfrm>
          <a:prstGeom prst="rect">
            <a:avLst/>
          </a:prstGeom>
          <a:noFill/>
        </p:spPr>
        <p:txBody>
          <a:bodyPr wrap="square" lIns="62489" tIns="31233" rIns="62489" bIns="31233" rtlCol="0">
            <a:spAutoFit/>
          </a:bodyPr>
          <a:lstStyle/>
          <a:p>
            <a:pPr algn="ctr" defTabSz="748662"/>
            <a:r>
              <a:rPr lang="fr-FR" sz="2000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Photos  prises par différents randonneurs  </a:t>
            </a:r>
          </a:p>
          <a:p>
            <a:pPr algn="ctr" defTabSz="748662"/>
            <a:r>
              <a:rPr lang="fr-FR" sz="2000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pour  le  plaisir  du  partage  </a:t>
            </a:r>
          </a:p>
        </p:txBody>
      </p:sp>
      <p:pic>
        <p:nvPicPr>
          <p:cNvPr id="11" name="Image 10">
            <a:extLst>
              <a:ext uri="{FF2B5EF4-FFF2-40B4-BE49-F238E27FC236}">
                <a16:creationId xmlns:a16="http://schemas.microsoft.com/office/drawing/2014/main" id="{2CDC8B4E-BB97-549C-1563-A4670248D83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55933" y="5157747"/>
            <a:ext cx="896338" cy="900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598516" y="4829148"/>
            <a:ext cx="2310383" cy="1807751"/>
          </a:xfrm>
          <a:prstGeom prst="rect">
            <a:avLst/>
          </a:prstGeom>
        </p:spPr>
        <p:txBody>
          <a:bodyPr wrap="square" lIns="83271" tIns="41694" rIns="83271" bIns="41694">
            <a:spAutoFit/>
          </a:bodyPr>
          <a:lstStyle/>
          <a:p>
            <a:pPr algn="ctr" defTabSz="748662"/>
            <a:r>
              <a:rPr lang="fr-FR" sz="2800" b="1" dirty="0">
                <a:solidFill>
                  <a:prstClr val="black"/>
                </a:solidFill>
                <a:latin typeface="Chiller" pitchFamily="82" charset="0"/>
              </a:rPr>
              <a:t>Pour voir la beauté du paysage, il faut le regarder avec le cœur...</a:t>
            </a:r>
          </a:p>
        </p:txBody>
      </p:sp>
      <p:pic>
        <p:nvPicPr>
          <p:cNvPr id="7" name="Image 6">
            <a:extLst>
              <a:ext uri="{FF2B5EF4-FFF2-40B4-BE49-F238E27FC236}">
                <a16:creationId xmlns:a16="http://schemas.microsoft.com/office/drawing/2014/main" id="{1DC0864C-C7BE-B3C4-647A-25B86923B90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56152" y="2041433"/>
            <a:ext cx="896338" cy="900000"/>
          </a:xfrm>
          <a:prstGeom prst="rect">
            <a:avLst/>
          </a:prstGeom>
        </p:spPr>
      </p:pic>
      <p:pic>
        <p:nvPicPr>
          <p:cNvPr id="12" name="Image 11" descr="Une image contenant dessin, clipart, croquis, illustration&#10;&#10;Le contenu généré par l’IA peut être incorrect.">
            <a:extLst>
              <a:ext uri="{FF2B5EF4-FFF2-40B4-BE49-F238E27FC236}">
                <a16:creationId xmlns:a16="http://schemas.microsoft.com/office/drawing/2014/main" id="{95317246-D0D0-9F0F-D42C-43C1CDF2CF9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96165" y="1529006"/>
            <a:ext cx="1212628" cy="1440000"/>
          </a:xfrm>
          <a:prstGeom prst="rect">
            <a:avLst/>
          </a:prstGeom>
        </p:spPr>
      </p:pic>
      <p:pic>
        <p:nvPicPr>
          <p:cNvPr id="6" name="Image 5">
            <a:extLst>
              <a:ext uri="{FF2B5EF4-FFF2-40B4-BE49-F238E27FC236}">
                <a16:creationId xmlns:a16="http://schemas.microsoft.com/office/drawing/2014/main" id="{A52E8D52-1162-70ED-FBCD-1B7541F4702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10800000">
            <a:off x="262153" y="3733448"/>
            <a:ext cx="900000" cy="900000"/>
          </a:xfrm>
          <a:prstGeom prst="rect">
            <a:avLst/>
          </a:prstGeom>
        </p:spPr>
      </p:pic>
      <p:pic>
        <p:nvPicPr>
          <p:cNvPr id="16" name="Image 15">
            <a:extLst>
              <a:ext uri="{FF2B5EF4-FFF2-40B4-BE49-F238E27FC236}">
                <a16:creationId xmlns:a16="http://schemas.microsoft.com/office/drawing/2014/main" id="{99276E25-8777-0086-51F6-F2DDC63B431B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857121" y="5733023"/>
            <a:ext cx="896190" cy="902286"/>
          </a:xfrm>
          <a:prstGeom prst="rect">
            <a:avLst/>
          </a:prstGeom>
        </p:spPr>
      </p:pic>
      <p:pic>
        <p:nvPicPr>
          <p:cNvPr id="17" name="Image 16">
            <a:extLst>
              <a:ext uri="{FF2B5EF4-FFF2-40B4-BE49-F238E27FC236}">
                <a16:creationId xmlns:a16="http://schemas.microsoft.com/office/drawing/2014/main" id="{55D89992-6021-AE59-4B05-92F74C1D6AB9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634486" y="5112573"/>
            <a:ext cx="896190" cy="902286"/>
          </a:xfrm>
          <a:prstGeom prst="rect">
            <a:avLst/>
          </a:prstGeom>
        </p:spPr>
      </p:pic>
      <p:pic>
        <p:nvPicPr>
          <p:cNvPr id="18" name="Image 17">
            <a:extLst>
              <a:ext uri="{FF2B5EF4-FFF2-40B4-BE49-F238E27FC236}">
                <a16:creationId xmlns:a16="http://schemas.microsoft.com/office/drawing/2014/main" id="{6C30FABE-624B-446E-448B-AA8B0F0F39A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752805" y="5955714"/>
            <a:ext cx="896190" cy="902286"/>
          </a:xfrm>
          <a:prstGeom prst="rect">
            <a:avLst/>
          </a:prstGeom>
        </p:spPr>
      </p:pic>
      <p:pic>
        <p:nvPicPr>
          <p:cNvPr id="19" name="Image 18">
            <a:extLst>
              <a:ext uri="{FF2B5EF4-FFF2-40B4-BE49-F238E27FC236}">
                <a16:creationId xmlns:a16="http://schemas.microsoft.com/office/drawing/2014/main" id="{4452BFFC-E49C-6D0A-FFFD-0C4B96E4DC6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781080" y="4098333"/>
            <a:ext cx="896190" cy="902286"/>
          </a:xfrm>
          <a:prstGeom prst="rect">
            <a:avLst/>
          </a:prstGeom>
        </p:spPr>
      </p:pic>
      <p:pic>
        <p:nvPicPr>
          <p:cNvPr id="20" name="Image 19">
            <a:extLst>
              <a:ext uri="{FF2B5EF4-FFF2-40B4-BE49-F238E27FC236}">
                <a16:creationId xmlns:a16="http://schemas.microsoft.com/office/drawing/2014/main" id="{9912CD26-1A0F-38D5-0D7A-C444ACD15F97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125272" y="3110365"/>
            <a:ext cx="896190" cy="902286"/>
          </a:xfrm>
          <a:prstGeom prst="rect">
            <a:avLst/>
          </a:prstGeom>
        </p:spPr>
      </p:pic>
      <p:pic>
        <p:nvPicPr>
          <p:cNvPr id="21" name="Image 20">
            <a:extLst>
              <a:ext uri="{FF2B5EF4-FFF2-40B4-BE49-F238E27FC236}">
                <a16:creationId xmlns:a16="http://schemas.microsoft.com/office/drawing/2014/main" id="{B1AEFA23-5E5E-DCBB-C9EE-36EF1C53016E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123905" y="2977857"/>
            <a:ext cx="896190" cy="902286"/>
          </a:xfrm>
          <a:prstGeom prst="rect">
            <a:avLst/>
          </a:prstGeom>
        </p:spPr>
      </p:pic>
      <p:pic>
        <p:nvPicPr>
          <p:cNvPr id="22" name="Harpe 05 relaxante et neige en hiver, flocons, sapins, montagne, musique zen, nature, paysage, fenêtre">
            <a:hlinkClick r:id="" action="ppaction://media"/>
            <a:extLst>
              <a:ext uri="{FF2B5EF4-FFF2-40B4-BE49-F238E27FC236}">
                <a16:creationId xmlns:a16="http://schemas.microsoft.com/office/drawing/2014/main" id="{64D36B77-E6C1-FDCB-8865-0B02835DF0E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2805683" y="422311"/>
            <a:ext cx="487363" cy="48736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27000">
        <p:random/>
      </p:transition>
    </mc:Choice>
    <mc:Fallback>
      <p:transition spd="slow" advTm="27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600"/>
                            </p:stCondLst>
                            <p:childTnLst>
                              <p:par>
                                <p:cTn id="24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2600"/>
                            </p:stCondLst>
                            <p:childTnLst>
                              <p:par>
                                <p:cTn id="2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0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4600"/>
                            </p:stCondLst>
                            <p:childTnLst>
                              <p:par>
                                <p:cTn id="32" presetID="26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116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3644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32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328" tmFilter="0, 0; 0.125,0.2665; 0.25,0.4; 0.375,0.465; 0.5,0.5;  0.625,0.535; 0.75,0.6; 0.875,0.7335; 1,1">
                                          <p:stCondLst>
                                            <p:cond delay="132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64" tmFilter="0, 0; 0.125,0.2665; 0.25,0.4; 0.375,0.465; 0.5,0.5;  0.625,0.535; 0.75,0.6; 0.875,0.7335; 1,1">
                                          <p:stCondLst>
                                            <p:cond delay="264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28" tmFilter="0, 0; 0.125,0.2665; 0.25,0.4; 0.375,0.465; 0.5,0.5;  0.625,0.535; 0.75,0.6; 0.875,0.7335; 1,1">
                                          <p:stCondLst>
                                            <p:cond delay="331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0" dur="52">
                                          <p:stCondLst>
                                            <p:cond delay="13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1" dur="332" decel="50000">
                                          <p:stCondLst>
                                            <p:cond delay="135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52">
                                          <p:stCondLst>
                                            <p:cond delay="262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3" dur="332" decel="50000">
                                          <p:stCondLst>
                                            <p:cond delay="267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52">
                                          <p:stCondLst>
                                            <p:cond delay="328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5" dur="332" decel="50000">
                                          <p:stCondLst>
                                            <p:cond delay="333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" dur="52">
                                          <p:stCondLst>
                                            <p:cond delay="361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7" dur="332" decel="50000">
                                          <p:stCondLst>
                                            <p:cond delay="366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48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2"/>
                </p:tgtEl>
              </p:cMediaNode>
            </p:audio>
          </p:childTnLst>
        </p:cTn>
      </p:par>
    </p:tnLst>
    <p:bldLst>
      <p:bldP spid="2" grpId="0"/>
      <p:bldP spid="3" grpId="0"/>
      <p:bldP spid="5" grpId="0"/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2000" r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764916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random/>
      </p:transition>
    </mc:Choice>
    <mc:Fallback>
      <p:transition spd="slow" advTm="4000">
        <p:random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392357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random/>
      </p:transition>
    </mc:Choice>
    <mc:Fallback>
      <p:transition spd="slow" advTm="4000">
        <p:random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965684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random/>
      </p:transition>
    </mc:Choice>
    <mc:Fallback>
      <p:transition spd="slow" advTm="4000">
        <p:random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iver, ciel, plein air, gelé&#10;&#10;Le contenu généré par l’IA peut être incorrect.">
            <a:extLst>
              <a:ext uri="{FF2B5EF4-FFF2-40B4-BE49-F238E27FC236}">
                <a16:creationId xmlns:a16="http://schemas.microsoft.com/office/drawing/2014/main" id="{6C162B47-E5F4-2024-3B0F-16AA7D6999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6875" y="-2250"/>
            <a:ext cx="5808345" cy="6860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90003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random/>
      </p:transition>
    </mc:Choice>
    <mc:Fallback>
      <p:transition spd="slow" advTm="4000">
        <p:random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ature, chute d’eau, Ressources d’eau, plein air&#10;&#10;Le contenu généré par l’IA peut être incorrect.">
            <a:extLst>
              <a:ext uri="{FF2B5EF4-FFF2-40B4-BE49-F238E27FC236}">
                <a16:creationId xmlns:a16="http://schemas.microsoft.com/office/drawing/2014/main" id="{7FA88A3D-B7D4-1581-4C7C-3387E91D221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5525" y="14287"/>
            <a:ext cx="4562475" cy="68437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19458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random/>
      </p:transition>
    </mc:Choice>
    <mc:Fallback>
      <p:transition spd="slow" advTm="4000">
        <p:random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lante non vasculaire, lichen, mousse&#10;&#10;Le contenu généré par l’IA peut être incorrect.">
            <a:extLst>
              <a:ext uri="{FF2B5EF4-FFF2-40B4-BE49-F238E27FC236}">
                <a16:creationId xmlns:a16="http://schemas.microsoft.com/office/drawing/2014/main" id="{C9DCF28C-DE90-0E59-6D94-8E7812A056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0725" y="-12700"/>
            <a:ext cx="5153025" cy="6870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23258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random/>
      </p:transition>
    </mc:Choice>
    <mc:Fallback>
      <p:transition spd="slow" advTm="4000">
        <p:random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388878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random/>
      </p:transition>
    </mc:Choice>
    <mc:Fallback>
      <p:transition spd="slow" advTm="4000">
        <p:random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787126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random/>
      </p:transition>
    </mc:Choice>
    <mc:Fallback>
      <p:transition spd="slow" advTm="4000">
        <p:random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857767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random/>
      </p:transition>
    </mc:Choice>
    <mc:Fallback>
      <p:transition spd="slow" advTm="4000">
        <p:random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grotte, nature, plein air, Stalagmite&#10;&#10;Le contenu généré par l’IA peut être incorrect.">
            <a:extLst>
              <a:ext uri="{FF2B5EF4-FFF2-40B4-BE49-F238E27FC236}">
                <a16:creationId xmlns:a16="http://schemas.microsoft.com/office/drawing/2014/main" id="{92F5A090-6759-B141-6F3A-FA70C37913F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8350" y="50800"/>
            <a:ext cx="5105400" cy="680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78929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random/>
      </p:transition>
    </mc:Choice>
    <mc:Fallback>
      <p:transition spd="slow" advTm="4000">
        <p:random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végétation, Plante non vasculaire&#10;&#10;Le contenu généré par l’IA peut être incorrect.">
            <a:extLst>
              <a:ext uri="{FF2B5EF4-FFF2-40B4-BE49-F238E27FC236}">
                <a16:creationId xmlns:a16="http://schemas.microsoft.com/office/drawing/2014/main" id="{08BD09DA-ED83-7EA9-5D54-A9A5572EB04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0725" y="-12700"/>
            <a:ext cx="5153025" cy="6870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87341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random/>
      </p:transition>
    </mc:Choice>
    <mc:Fallback>
      <p:transition spd="slow" advTm="4000">
        <p:random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herbe, grotte&#10;&#10;Le contenu généré par l’IA peut être incorrect.">
            <a:extLst>
              <a:ext uri="{FF2B5EF4-FFF2-40B4-BE49-F238E27FC236}">
                <a16:creationId xmlns:a16="http://schemas.microsoft.com/office/drawing/2014/main" id="{02FF1DFC-2EF1-65BE-BBA8-018CC51945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9775" y="12700"/>
            <a:ext cx="5133975" cy="6845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51699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random/>
      </p:transition>
    </mc:Choice>
    <mc:Fallback>
      <p:transition spd="slow" advTm="4000">
        <p:random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698770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random/>
      </p:transition>
    </mc:Choice>
    <mc:Fallback>
      <p:transition spd="slow" advTm="4000">
        <p:random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994330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random/>
      </p:transition>
    </mc:Choice>
    <mc:Fallback>
      <p:transition spd="slow" advTm="4000">
        <p:random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196175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random/>
      </p:transition>
    </mc:Choice>
    <mc:Fallback>
      <p:transition spd="slow" advTm="4000">
        <p:random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lante, hiver, lichen&#10;&#10;Le contenu généré par l’IA peut être incorrect.">
            <a:extLst>
              <a:ext uri="{FF2B5EF4-FFF2-40B4-BE49-F238E27FC236}">
                <a16:creationId xmlns:a16="http://schemas.microsoft.com/office/drawing/2014/main" id="{EF4B09F9-8FD0-9281-6798-F8DE858BCBB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5525" y="-11516"/>
            <a:ext cx="4545330" cy="68695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84671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random/>
      </p:transition>
    </mc:Choice>
    <mc:Fallback>
      <p:transition spd="slow" advTm="4000">
        <p:random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grotte, nature, plante&#10;&#10;Le contenu généré par l’IA peut être incorrect.">
            <a:extLst>
              <a:ext uri="{FF2B5EF4-FFF2-40B4-BE49-F238E27FC236}">
                <a16:creationId xmlns:a16="http://schemas.microsoft.com/office/drawing/2014/main" id="{10A962AE-7AC7-63DE-6E89-BE93BAE7439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56446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random/>
      </p:transition>
    </mc:Choice>
    <mc:Fallback>
      <p:transition spd="slow" advTm="4000">
        <p:random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ature, grotte, plein air, herbe&#10;&#10;Le contenu généré par l’IA peut être incorrect.">
            <a:extLst>
              <a:ext uri="{FF2B5EF4-FFF2-40B4-BE49-F238E27FC236}">
                <a16:creationId xmlns:a16="http://schemas.microsoft.com/office/drawing/2014/main" id="{393D2957-E5CD-1AA8-2589-9C43EB05553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0725" y="-12700"/>
            <a:ext cx="5153025" cy="6870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31460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random/>
      </p:transition>
    </mc:Choice>
    <mc:Fallback>
      <p:transition spd="slow" advTm="4000">
        <p:random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545173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random/>
      </p:transition>
    </mc:Choice>
    <mc:Fallback>
      <p:transition spd="slow" advTm="4000">
        <p:random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948048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random/>
      </p:transition>
    </mc:Choice>
    <mc:Fallback>
      <p:transition spd="slow" advTm="4000">
        <p:random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4145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random/>
      </p:transition>
    </mc:Choice>
    <mc:Fallback>
      <p:transition spd="slow" advTm="4000">
        <p:random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ature, eau, grotte, glaçon&#10;&#10;Le contenu généré par l’IA peut être incorrect.">
            <a:extLst>
              <a:ext uri="{FF2B5EF4-FFF2-40B4-BE49-F238E27FC236}">
                <a16:creationId xmlns:a16="http://schemas.microsoft.com/office/drawing/2014/main" id="{002291F7-03E7-E6AF-2C89-B0A0C31551C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52306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random/>
      </p:transition>
    </mc:Choice>
    <mc:Fallback>
      <p:transition spd="slow" advTm="4000">
        <p:random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grotte, plein air, glaçon, nature&#10;&#10;Le contenu généré par l’IA peut être incorrect.">
            <a:extLst>
              <a:ext uri="{FF2B5EF4-FFF2-40B4-BE49-F238E27FC236}">
                <a16:creationId xmlns:a16="http://schemas.microsoft.com/office/drawing/2014/main" id="{102E09CE-7B8F-0BCC-AF30-79BABC54266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9300" y="25400"/>
            <a:ext cx="5124450" cy="6832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68758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random/>
      </p:transition>
    </mc:Choice>
    <mc:Fallback>
      <p:transition spd="slow" advTm="4000">
        <p:random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montagne, plante, mousse&#10;&#10;Le contenu généré par l’IA peut être incorrect.">
            <a:extLst>
              <a:ext uri="{FF2B5EF4-FFF2-40B4-BE49-F238E27FC236}">
                <a16:creationId xmlns:a16="http://schemas.microsoft.com/office/drawing/2014/main" id="{AD765ABD-599F-A218-370F-511344D65B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87213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random/>
      </p:transition>
    </mc:Choice>
    <mc:Fallback>
      <p:transition spd="slow" advTm="4000">
        <p:random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500539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random/>
      </p:transition>
    </mc:Choice>
    <mc:Fallback>
      <p:transition spd="slow" advTm="4000">
        <p:random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075459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random/>
      </p:transition>
    </mc:Choice>
    <mc:Fallback>
      <p:transition spd="slow" advTm="4000">
        <p:random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725475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random/>
      </p:transition>
    </mc:Choice>
    <mc:Fallback>
      <p:transition spd="slow" advTm="4000">
        <p:random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nature, plein air, montagne, Formation&#10;&#10;Le contenu généré par l’IA peut être incorrect.">
            <a:extLst>
              <a:ext uri="{FF2B5EF4-FFF2-40B4-BE49-F238E27FC236}">
                <a16:creationId xmlns:a16="http://schemas.microsoft.com/office/drawing/2014/main" id="{6D63A673-8000-D1FB-891A-3D47D5C30F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2225" y="-6513"/>
            <a:ext cx="4015740" cy="68645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02962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random/>
      </p:transition>
    </mc:Choice>
    <mc:Fallback>
      <p:transition spd="slow" advTm="4000">
        <p:random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ature, Spéléothème, Stalagmite, glaçon&#10;&#10;Le contenu généré par l’IA peut être incorrect.">
            <a:extLst>
              <a:ext uri="{FF2B5EF4-FFF2-40B4-BE49-F238E27FC236}">
                <a16:creationId xmlns:a16="http://schemas.microsoft.com/office/drawing/2014/main" id="{D053776A-D8B0-60AD-A71B-4995BB2D738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42885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random/>
      </p:transition>
    </mc:Choice>
    <mc:Fallback>
      <p:transition spd="slow" advTm="4000">
        <p:random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lante, Plante non vasculaire, mousse&#10;&#10;Le contenu généré par l’IA peut être incorrect.">
            <a:extLst>
              <a:ext uri="{FF2B5EF4-FFF2-40B4-BE49-F238E27FC236}">
                <a16:creationId xmlns:a16="http://schemas.microsoft.com/office/drawing/2014/main" id="{46BC0E31-56D7-5724-8390-1D216A309C8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0794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random/>
      </p:transition>
    </mc:Choice>
    <mc:Fallback>
      <p:transition spd="slow" advTm="4000">
        <p:random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49320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random/>
      </p:transition>
    </mc:Choice>
    <mc:Fallback>
      <p:transition spd="slow" advTm="4000">
        <p:random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581363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random/>
      </p:transition>
    </mc:Choice>
    <mc:Fallback>
      <p:transition spd="slow" advTm="4000">
        <p:random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94241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random/>
      </p:transition>
    </mc:Choice>
    <mc:Fallback>
      <p:transition spd="slow" advTm="4000">
        <p:random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Une image contenant plein air, ciel, Roche-mère, plante&#10;&#10;Le contenu généré par l’IA peut être incorrect.">
            <a:extLst>
              <a:ext uri="{FF2B5EF4-FFF2-40B4-BE49-F238E27FC236}">
                <a16:creationId xmlns:a16="http://schemas.microsoft.com/office/drawing/2014/main" id="{D6C378C8-D40C-991D-16A6-5DB02165CD6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621280" cy="4572000"/>
          </a:xfrm>
          <a:prstGeom prst="rect">
            <a:avLst/>
          </a:prstGeom>
        </p:spPr>
      </p:pic>
      <p:pic>
        <p:nvPicPr>
          <p:cNvPr id="8" name="Image 7" descr="Une image contenant nature, plein air, montagne, Formation&#10;&#10;Le contenu généré par l’IA peut être incorrect.">
            <a:extLst>
              <a:ext uri="{FF2B5EF4-FFF2-40B4-BE49-F238E27FC236}">
                <a16:creationId xmlns:a16="http://schemas.microsoft.com/office/drawing/2014/main" id="{F694EEB7-6F1D-756D-AA79-F15E869910E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4690" y="1143000"/>
            <a:ext cx="2674620" cy="4572000"/>
          </a:xfrm>
          <a:prstGeom prst="rect">
            <a:avLst/>
          </a:prstGeom>
        </p:spPr>
      </p:pic>
      <p:pic>
        <p:nvPicPr>
          <p:cNvPr id="10" name="Image 9" descr="Une image contenant plein air, arbre, ciel, région sauvage&#10;&#10;Le contenu généré par l’IA peut être incorrect.">
            <a:extLst>
              <a:ext uri="{FF2B5EF4-FFF2-40B4-BE49-F238E27FC236}">
                <a16:creationId xmlns:a16="http://schemas.microsoft.com/office/drawing/2014/main" id="{170B8C68-15D9-22A7-8BB3-D2E853C2AF5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2720" y="2286000"/>
            <a:ext cx="2575560" cy="457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09012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random/>
      </p:transition>
    </mc:Choice>
    <mc:Fallback>
      <p:transition spd="slow" advTm="4000">
        <p:random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152766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random/>
      </p:transition>
    </mc:Choice>
    <mc:Fallback>
      <p:transition spd="slow" advTm="4000">
        <p:random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026159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random/>
      </p:transition>
    </mc:Choice>
    <mc:Fallback>
      <p:transition spd="slow" advTm="4000">
        <p:random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Une image contenant plein air, paysage, ciel, chute d’eau&#10;&#10;Le contenu généré par l’IA peut être incorrect.">
            <a:extLst>
              <a:ext uri="{FF2B5EF4-FFF2-40B4-BE49-F238E27FC236}">
                <a16:creationId xmlns:a16="http://schemas.microsoft.com/office/drawing/2014/main" id="{3FC15908-9AD0-B12F-F26B-5474F39A1C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7550" y="1143000"/>
            <a:ext cx="2644140" cy="4572000"/>
          </a:xfrm>
          <a:prstGeom prst="rect">
            <a:avLst/>
          </a:prstGeom>
        </p:spPr>
      </p:pic>
      <p:pic>
        <p:nvPicPr>
          <p:cNvPr id="3" name="Image 2" descr="Une image contenant nature, glaçon, plein air, glace&#10;&#10;Le contenu généré par l’IA peut être incorrect.">
            <a:extLst>
              <a:ext uri="{FF2B5EF4-FFF2-40B4-BE49-F238E27FC236}">
                <a16:creationId xmlns:a16="http://schemas.microsoft.com/office/drawing/2014/main" id="{5F7C243B-5139-E904-5F62-5C5E0C32D66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4620" y="0"/>
            <a:ext cx="2659380" cy="4572000"/>
          </a:xfrm>
          <a:prstGeom prst="rect">
            <a:avLst/>
          </a:prstGeom>
        </p:spPr>
      </p:pic>
      <p:pic>
        <p:nvPicPr>
          <p:cNvPr id="5" name="Image 4" descr="Une image contenant plein air, chute d’eau, arbre, eau&#10;&#10;Le contenu généré par l’IA peut être incorrect.">
            <a:extLst>
              <a:ext uri="{FF2B5EF4-FFF2-40B4-BE49-F238E27FC236}">
                <a16:creationId xmlns:a16="http://schemas.microsoft.com/office/drawing/2014/main" id="{76CEFD9B-950A-8E5D-94EC-847C3A7B5E5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86000"/>
            <a:ext cx="2651760" cy="457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88599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random/>
      </p:transition>
    </mc:Choice>
    <mc:Fallback>
      <p:transition spd="slow" advTm="4000">
        <p:random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929851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random/>
      </p:transition>
    </mc:Choice>
    <mc:Fallback>
      <p:transition spd="slow" advTm="4000">
        <p:random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625078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random/>
      </p:transition>
    </mc:Choice>
    <mc:Fallback>
      <p:transition spd="slow" advTm="4000">
        <p:random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309178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random/>
      </p:transition>
    </mc:Choice>
    <mc:Fallback>
      <p:transition spd="slow" advTm="4000">
        <p:random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plante, hiver&#10;&#10;Le contenu généré par l’IA peut être incorrect.">
            <a:extLst>
              <a:ext uri="{FF2B5EF4-FFF2-40B4-BE49-F238E27FC236}">
                <a16:creationId xmlns:a16="http://schemas.microsoft.com/office/drawing/2014/main" id="{D51348F5-7A22-70B4-D1A2-F33E4ED8789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0500" y="1278000"/>
            <a:ext cx="3673500" cy="5580000"/>
          </a:xfrm>
          <a:prstGeom prst="rect">
            <a:avLst/>
          </a:prstGeom>
        </p:spPr>
      </p:pic>
      <p:pic>
        <p:nvPicPr>
          <p:cNvPr id="5" name="Image 4" descr="Une image contenant plein air, chute, arbre, hiver&#10;&#10;Le contenu généré par l’IA peut être incorrect.">
            <a:extLst>
              <a:ext uri="{FF2B5EF4-FFF2-40B4-BE49-F238E27FC236}">
                <a16:creationId xmlns:a16="http://schemas.microsoft.com/office/drawing/2014/main" id="{91CECF20-74BC-43A0-62E8-1B917BEFF63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0"/>
            <a:ext cx="3403800" cy="558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38792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random/>
      </p:transition>
    </mc:Choice>
    <mc:Fallback>
      <p:transition spd="slow" advTm="4000">
        <p:random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3000" b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372141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random/>
      </p:transition>
    </mc:Choice>
    <mc:Fallback>
      <p:transition spd="slow" advTm="4000">
        <p:random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722944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random/>
      </p:transition>
    </mc:Choice>
    <mc:Fallback>
      <p:transition spd="slow" advTm="4000">
        <p:random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018155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random/>
      </p:transition>
    </mc:Choice>
    <mc:Fallback>
      <p:transition spd="slow" advTm="4000">
        <p:random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grotte, plante, lézard&#10;&#10;Le contenu généré par l’IA peut être incorrect.">
            <a:extLst>
              <a:ext uri="{FF2B5EF4-FFF2-40B4-BE49-F238E27FC236}">
                <a16:creationId xmlns:a16="http://schemas.microsoft.com/office/drawing/2014/main" id="{EFA30135-8D79-F455-E540-509651C407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3650" y="-6421"/>
            <a:ext cx="4027678" cy="67882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6864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random/>
      </p:transition>
    </mc:Choice>
    <mc:Fallback>
      <p:transition spd="slow" advTm="4000">
        <p:random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831192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random/>
      </p:transition>
    </mc:Choice>
    <mc:Fallback>
      <p:transition spd="slow" advTm="4000">
        <p:random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671204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random/>
      </p:transition>
    </mc:Choice>
    <mc:Fallback>
      <p:transition spd="slow" advTm="4000">
        <p:random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96873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random/>
      </p:transition>
    </mc:Choice>
    <mc:Fallback>
      <p:transition spd="slow" advTm="4000">
        <p:random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4572000" y="5357579"/>
            <a:ext cx="2037608" cy="713343"/>
          </a:xfrm>
          <a:prstGeom prst="rect">
            <a:avLst/>
          </a:prstGeom>
          <a:noFill/>
        </p:spPr>
        <p:txBody>
          <a:bodyPr wrap="none" lIns="109632" tIns="54899" rIns="109632" bIns="54899" rtlCol="0">
            <a:spAutoFit/>
          </a:bodyPr>
          <a:lstStyle/>
          <a:p>
            <a:pPr defTabSz="993201"/>
            <a:r>
              <a:rPr lang="fr-FR" sz="3915" b="1" dirty="0">
                <a:ln w="19050">
                  <a:solidFill>
                    <a:schemeClr val="bg1"/>
                  </a:solidFill>
                </a:ln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289927" y="2399240"/>
            <a:ext cx="1101204" cy="609546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632" tIns="54899" rIns="109632" bIns="54899" rtlCol="0" anchor="ctr"/>
          <a:lstStyle/>
          <a:p>
            <a:pPr algn="ctr" defTabSz="993201"/>
            <a:r>
              <a:rPr lang="fr-FR" sz="1376" dirty="0">
                <a:solidFill>
                  <a:srgbClr val="FF0000"/>
                </a:solidFill>
                <a:latin typeface="Rockwell" pitchFamily="18" charset="0"/>
              </a:rPr>
              <a:t>2674</a:t>
            </a:r>
          </a:p>
        </p:txBody>
      </p:sp>
      <p:sp>
        <p:nvSpPr>
          <p:cNvPr id="10" name="ZoneTexte 9"/>
          <p:cNvSpPr txBox="1"/>
          <p:nvPr/>
        </p:nvSpPr>
        <p:spPr>
          <a:xfrm>
            <a:off x="4685890" y="610026"/>
            <a:ext cx="4251413" cy="1918288"/>
          </a:xfrm>
          <a:prstGeom prst="rect">
            <a:avLst/>
          </a:prstGeom>
          <a:noFill/>
        </p:spPr>
        <p:txBody>
          <a:bodyPr wrap="square" lIns="109632" tIns="54899" rIns="109632" bIns="54899" rtlCol="0">
            <a:spAutoFit/>
          </a:bodyPr>
          <a:lstStyle/>
          <a:p>
            <a:pPr algn="ctr" defTabSz="993201"/>
            <a:r>
              <a:rPr lang="fr-FR" sz="3915" b="1" dirty="0">
                <a:ln w="19050">
                  <a:solidFill>
                    <a:schemeClr val="bg1"/>
                  </a:solidFill>
                </a:ln>
                <a:latin typeface="Franklin Gothic Medium" pitchFamily="34" charset="0"/>
              </a:rPr>
              <a:t>Harpe  relaxante et  neige  en  hiver</a:t>
            </a:r>
          </a:p>
          <a:p>
            <a:pPr algn="ctr" defTabSz="993201"/>
            <a:r>
              <a:rPr lang="fr-FR" sz="3915" b="1" dirty="0">
                <a:ln w="19050">
                  <a:solidFill>
                    <a:schemeClr val="bg1"/>
                  </a:solidFill>
                </a:ln>
                <a:latin typeface="Franklin Gothic Medium" pitchFamily="34" charset="0"/>
              </a:rPr>
              <a:t>Frantz  </a:t>
            </a:r>
            <a:r>
              <a:rPr lang="fr-FR" sz="3915" b="1" dirty="0" err="1">
                <a:ln w="19050">
                  <a:solidFill>
                    <a:schemeClr val="bg1"/>
                  </a:solidFill>
                </a:ln>
                <a:latin typeface="Franklin Gothic Medium" pitchFamily="34" charset="0"/>
              </a:rPr>
              <a:t>Amathy</a:t>
            </a:r>
            <a:endParaRPr lang="fr-FR" sz="3915" b="1" dirty="0">
              <a:ln w="19050">
                <a:solidFill>
                  <a:schemeClr val="bg1"/>
                </a:solidFill>
              </a:ln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2172495" y="4644236"/>
            <a:ext cx="1907316" cy="713343"/>
          </a:xfrm>
          <a:prstGeom prst="rect">
            <a:avLst/>
          </a:prstGeom>
          <a:noFill/>
        </p:spPr>
        <p:txBody>
          <a:bodyPr wrap="none" lIns="109632" tIns="54899" rIns="109632" bIns="54899" rtlCol="0">
            <a:spAutoFit/>
          </a:bodyPr>
          <a:lstStyle/>
          <a:p>
            <a:pPr defTabSz="993201"/>
            <a:r>
              <a:rPr lang="fr-FR" sz="3915" b="1" dirty="0">
                <a:ln w="19050">
                  <a:solidFill>
                    <a:schemeClr val="bg1"/>
                  </a:solidFill>
                </a:ln>
                <a:latin typeface="Franklin Gothic Medium" pitchFamily="34" charset="0"/>
              </a:rPr>
              <a:t>Internet</a:t>
            </a:r>
            <a:endParaRPr lang="fr-FR" sz="4445" b="1" dirty="0">
              <a:ln w="19050">
                <a:solidFill>
                  <a:schemeClr val="bg1"/>
                </a:solidFill>
              </a:ln>
              <a:latin typeface="Franklin Gothic Medium" pitchFamily="34" charset="0"/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75734" y="5902198"/>
            <a:ext cx="1584175" cy="788186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p1camera-1298800_960_72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00000" flipH="1">
            <a:off x="178857" y="5105730"/>
            <a:ext cx="2467624" cy="1424404"/>
          </a:xfrm>
          <a:prstGeom prst="rect">
            <a:avLst/>
          </a:prstGeom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771506" y="990268"/>
            <a:ext cx="801979" cy="712202"/>
          </a:xfrm>
          <a:prstGeom prst="rect">
            <a:avLst/>
          </a:prstGeom>
        </p:spPr>
      </p:pic>
      <p:pic>
        <p:nvPicPr>
          <p:cNvPr id="17" name="Image 16" descr="unnamed (17)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569124" y="2224356"/>
            <a:ext cx="1830427" cy="2285799"/>
          </a:xfrm>
          <a:prstGeom prst="rect">
            <a:avLst/>
          </a:prstGeom>
        </p:spPr>
      </p:pic>
      <p:sp>
        <p:nvSpPr>
          <p:cNvPr id="5" name="Rectangle : coins arrondis 4">
            <a:extLst>
              <a:ext uri="{FF2B5EF4-FFF2-40B4-BE49-F238E27FC236}">
                <a16:creationId xmlns:a16="http://schemas.microsoft.com/office/drawing/2014/main" id="{2346E837-F30C-DD58-2327-F2D97E44E21E}"/>
              </a:ext>
            </a:extLst>
          </p:cNvPr>
          <p:cNvSpPr>
            <a:spLocks/>
          </p:cNvSpPr>
          <p:nvPr/>
        </p:nvSpPr>
        <p:spPr>
          <a:xfrm>
            <a:off x="268388" y="955802"/>
            <a:ext cx="900000" cy="299963"/>
          </a:xfrm>
          <a:prstGeom prst="roundRect">
            <a:avLst/>
          </a:prstGeom>
          <a:solidFill>
            <a:schemeClr val="bg1">
              <a:lumMod val="65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fr-FR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1295644"/>
            <a:r>
              <a:rPr lang="fr-FR" sz="1428" b="1" dirty="0">
                <a:solidFill>
                  <a:srgbClr val="FF0000"/>
                </a:solidFill>
                <a:latin typeface="Calibri"/>
              </a:rPr>
              <a:t>2026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6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0" grpId="0"/>
      <p:bldP spid="11" grpId="0"/>
      <p:bldP spid="5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24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76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43</Words>
  <Application>Microsoft Office PowerPoint</Application>
  <PresentationFormat>Affichage à l'écran (4:3)</PresentationFormat>
  <Paragraphs>11</Paragraphs>
  <Slides>50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9</vt:i4>
      </vt:variant>
      <vt:variant>
        <vt:lpstr>Thème</vt:lpstr>
      </vt:variant>
      <vt:variant>
        <vt:i4>3</vt:i4>
      </vt:variant>
      <vt:variant>
        <vt:lpstr>Titres des diapositives</vt:lpstr>
      </vt:variant>
      <vt:variant>
        <vt:i4>50</vt:i4>
      </vt:variant>
    </vt:vector>
  </HeadingPairs>
  <TitlesOfParts>
    <vt:vector size="62" baseType="lpstr">
      <vt:lpstr>Aptos</vt:lpstr>
      <vt:lpstr>Aptos Display</vt:lpstr>
      <vt:lpstr>Arial</vt:lpstr>
      <vt:lpstr>Broadway</vt:lpstr>
      <vt:lpstr>Calibri</vt:lpstr>
      <vt:lpstr>Chiller</vt:lpstr>
      <vt:lpstr>Courgette</vt:lpstr>
      <vt:lpstr>Franklin Gothic Medium</vt:lpstr>
      <vt:lpstr>Rockwell</vt:lpstr>
      <vt:lpstr>Thème Office</vt:lpstr>
      <vt:lpstr>24_Thème Office</vt:lpstr>
      <vt:lpstr>76_Thème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Roland albenesius</dc:creator>
  <cp:lastModifiedBy>Roland albenesius</cp:lastModifiedBy>
  <cp:revision>4</cp:revision>
  <dcterms:created xsi:type="dcterms:W3CDTF">2026-01-17T20:59:51Z</dcterms:created>
  <dcterms:modified xsi:type="dcterms:W3CDTF">2026-01-18T20:20:51Z</dcterms:modified>
</cp:coreProperties>
</file>