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4" r:id="rId3"/>
    <p:sldId id="275" r:id="rId4"/>
    <p:sldId id="362" r:id="rId5"/>
    <p:sldId id="345" r:id="rId6"/>
    <p:sldId id="363" r:id="rId7"/>
    <p:sldId id="364" r:id="rId8"/>
    <p:sldId id="365" r:id="rId9"/>
    <p:sldId id="366" r:id="rId10"/>
    <p:sldId id="361" r:id="rId11"/>
    <p:sldId id="346" r:id="rId12"/>
    <p:sldId id="347" r:id="rId13"/>
    <p:sldId id="348" r:id="rId14"/>
    <p:sldId id="349" r:id="rId15"/>
    <p:sldId id="350" r:id="rId16"/>
    <p:sldId id="367" r:id="rId17"/>
    <p:sldId id="352" r:id="rId18"/>
    <p:sldId id="353" r:id="rId19"/>
    <p:sldId id="354" r:id="rId20"/>
    <p:sldId id="355" r:id="rId21"/>
    <p:sldId id="356" r:id="rId22"/>
    <p:sldId id="357" r:id="rId23"/>
    <p:sldId id="358" r:id="rId24"/>
    <p:sldId id="359" r:id="rId25"/>
    <p:sldId id="36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318" r:id="rId44"/>
    <p:sldId id="319" r:id="rId45"/>
    <p:sldId id="320" r:id="rId46"/>
    <p:sldId id="321" r:id="rId47"/>
    <p:sldId id="322" r:id="rId48"/>
    <p:sldId id="323" r:id="rId49"/>
    <p:sldId id="324" r:id="rId50"/>
    <p:sldId id="325" r:id="rId51"/>
    <p:sldId id="326" r:id="rId52"/>
    <p:sldId id="327" r:id="rId53"/>
    <p:sldId id="328" r:id="rId54"/>
    <p:sldId id="330" r:id="rId55"/>
    <p:sldId id="332" r:id="rId56"/>
    <p:sldId id="333" r:id="rId57"/>
    <p:sldId id="334" r:id="rId58"/>
    <p:sldId id="337" r:id="rId59"/>
    <p:sldId id="338" r:id="rId60"/>
    <p:sldId id="339" r:id="rId61"/>
    <p:sldId id="340" r:id="rId62"/>
    <p:sldId id="341" r:id="rId63"/>
    <p:sldId id="342" r:id="rId64"/>
    <p:sldId id="343" r:id="rId65"/>
    <p:sldId id="344" r:id="rId66"/>
    <p:sldId id="368" r:id="rId67"/>
    <p:sldId id="369" r:id="rId68"/>
    <p:sldId id="370" r:id="rId69"/>
    <p:sldId id="371" r:id="rId70"/>
    <p:sldId id="372" r:id="rId71"/>
    <p:sldId id="373" r:id="rId72"/>
    <p:sldId id="374" r:id="rId73"/>
    <p:sldId id="375" r:id="rId74"/>
    <p:sldId id="376" r:id="rId75"/>
    <p:sldId id="377" r:id="rId76"/>
    <p:sldId id="378" r:id="rId77"/>
    <p:sldId id="379" r:id="rId78"/>
    <p:sldId id="380" r:id="rId79"/>
    <p:sldId id="381" r:id="rId80"/>
    <p:sldId id="382" r:id="rId81"/>
    <p:sldId id="383" r:id="rId82"/>
    <p:sldId id="384" r:id="rId83"/>
    <p:sldId id="385" r:id="rId84"/>
    <p:sldId id="386" r:id="rId85"/>
    <p:sldId id="387" r:id="rId86"/>
    <p:sldId id="388" r:id="rId87"/>
    <p:sldId id="389" r:id="rId88"/>
    <p:sldId id="390" r:id="rId89"/>
    <p:sldId id="391" r:id="rId90"/>
    <p:sldId id="392" r:id="rId91"/>
    <p:sldId id="393" r:id="rId92"/>
    <p:sldId id="394" r:id="rId93"/>
    <p:sldId id="396" r:id="rId94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0//6PflE/rpnxspfnzElg==" hashData="X/4/w9tTz4SzM+Cw+KdsjC8GupGamqmekPPSBbttgTvYuyC7jOHicrx0oqbXUmFBNvW0Nk6idRoRBzaNVVwKCw=="/>
  <p:extLst>
    <p:ext uri="{EFAFB233-063F-42B5-8137-9DF3F51BA10A}">
      <p15:sldGuideLst xmlns:p15="http://schemas.microsoft.com/office/powerpoint/2012/main">
        <p15:guide id="1" orient="horz" pos="1814" userDrawn="1">
          <p15:clr>
            <a:srgbClr val="A4A3A4"/>
          </p15:clr>
        </p15:guide>
        <p15:guide id="2" pos="27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855" autoAdjust="0"/>
    <p:restoredTop sz="94660"/>
  </p:normalViewPr>
  <p:slideViewPr>
    <p:cSldViewPr snapToGrid="0">
      <p:cViewPr varScale="1">
        <p:scale>
          <a:sx n="95" d="100"/>
          <a:sy n="95" d="100"/>
        </p:scale>
        <p:origin x="192" y="58"/>
      </p:cViewPr>
      <p:guideLst>
        <p:guide orient="horz" pos="1814"/>
        <p:guide pos="27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7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261A1-89A2-6C97-910C-605E1DE1D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6" y="942577"/>
            <a:ext cx="6480572" cy="2005142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42B57E-C80D-C68C-C2B5-A969F3458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6" y="3025045"/>
            <a:ext cx="6480572" cy="1390533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36AB09-A64D-04DC-29BF-D1D98B7FB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FED362-C927-8403-C501-92B0F26C8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718262-0A6C-6CF1-DEC7-D575E226C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192445"/>
      </p:ext>
    </p:extLst>
  </p:cSld>
  <p:clrMapOvr>
    <a:masterClrMapping/>
  </p:clrMapOvr>
  <p:transition spd="slow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42E76-268C-07E7-9074-4C7C5586C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CEE232-5273-4658-5762-EF774E03F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F8BF5B-84A4-33D4-CB3F-C34287C90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707063-2E37-2802-2CBE-2BC44E52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1F8EE7-5F90-61FA-2886-BBCA0AC81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6052283"/>
      </p:ext>
    </p:extLst>
  </p:cSld>
  <p:clrMapOvr>
    <a:masterClrMapping/>
  </p:clrMapOvr>
  <p:transition spd="slow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7F36DC-75DB-2F73-872E-504E7DCAD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2" y="1435864"/>
            <a:ext cx="7452658" cy="2395771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48B7FA-EC42-236B-9D9A-69FC6D69A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2" y="3854300"/>
            <a:ext cx="7452658" cy="1259879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>
                    <a:tint val="82000"/>
                  </a:schemeClr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82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9BE878-E04F-48AF-FA80-9032102ED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7627AE-5FF3-158A-7007-3DD6D73B4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E3706C-B8DB-2CFA-6754-02E73165D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649660"/>
      </p:ext>
    </p:extLst>
  </p:cSld>
  <p:clrMapOvr>
    <a:masterClrMapping/>
  </p:clrMapOvr>
  <p:transition spd="slow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FC024-2DDC-5D82-2EE4-6D5CE52C8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F9B745-933A-7CA9-311F-26CD84A955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3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C3E2F57-4B98-22C6-3DDD-465068A48D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89B1FA-3683-808C-3777-07AE3351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FA5F3B-8574-D71D-98BE-218270294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E8CDEB-A8AF-5DF9-67A6-16E29973D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722112"/>
      </p:ext>
    </p:extLst>
  </p:cSld>
  <p:clrMapOvr>
    <a:masterClrMapping/>
  </p:clrMapOvr>
  <p:transition spd="slow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4C0882-A4B6-706D-95DF-EEFFCC007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6638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ED159F-1734-400F-B991-C713E337D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8" y="1411865"/>
            <a:ext cx="3655447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32A003-30CE-ED35-7D05-DDC84A04C5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8" y="2103799"/>
            <a:ext cx="3655447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4873589-8389-B0D9-C1E5-607E77D407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6" y="1411865"/>
            <a:ext cx="3673450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FF55639-5C29-FA88-0825-0F619816B1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6" y="2103799"/>
            <a:ext cx="3673450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449A4F1-9AB1-38EA-75FC-DF6FA47F2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081D494-D9D1-AFFA-DA68-2CF30EFA9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C188B6D-5315-4019-4404-F2953AD58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061503"/>
      </p:ext>
    </p:extLst>
  </p:cSld>
  <p:clrMapOvr>
    <a:masterClrMapping/>
  </p:clrMapOvr>
  <p:transition spd="slow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9C1C77-4920-9280-43F8-D66BB2FDB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4DE3AD4-6DC4-20D9-1529-03597DCA9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4636754-F43D-F73B-1A83-C54789BA1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42D48A-9336-C079-70F1-569FA482C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440496"/>
      </p:ext>
    </p:extLst>
  </p:cSld>
  <p:clrMapOvr>
    <a:masterClrMapping/>
  </p:clrMapOvr>
  <p:transition spd="slow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4B0F48-5AFF-9A1D-CD47-9AE1C6359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1BA95D-7AD7-3F12-60BA-7392CBF8F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4C1FD1-2BDA-B438-4686-96A790616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25298"/>
      </p:ext>
    </p:extLst>
  </p:cSld>
  <p:clrMapOvr>
    <a:masterClrMapping/>
  </p:clrMapOvr>
  <p:transition spd="slow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9C61B8-58E2-D3AB-03AC-987CCCE3F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E86B24-6616-B842-ECF7-561B6883E2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2F8066-871B-2A7E-3D7A-E9158729B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4433B2-9A9C-E048-60FE-9C4E2B0A1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F6576B-298D-4D09-94BF-8D3EBB0A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C09F04-8350-F688-4AA4-8A39A0F3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032367"/>
      </p:ext>
    </p:extLst>
  </p:cSld>
  <p:clrMapOvr>
    <a:masterClrMapping/>
  </p:clrMapOvr>
  <p:transition spd="slow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2407E-0275-8DA5-7C1F-D5BE31A06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F73DBF4-BE56-DF61-1A81-4B5983084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D89576-2F45-0DB2-6284-CC36E808B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8BE65B-8728-4D12-8EC6-1FA3BB57C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DA4D3D-7095-4B35-11FA-FD1523363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BED4CF-8976-4441-03EF-82F30F8CB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4965"/>
      </p:ext>
    </p:extLst>
  </p:cSld>
  <p:clrMapOvr>
    <a:masterClrMapping/>
  </p:clrMapOvr>
  <p:transition spd="slow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85981-D807-5999-D6F0-5205E252C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DE455F-117B-DBD2-2F1B-2867FC9E3D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400A33-1DEF-52D5-1589-BBBABF5F7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B31ED6-C13C-0DBD-F706-AE7AE8ABF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1EEA6A-BBEF-1E67-0827-182C12E91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599755"/>
      </p:ext>
    </p:extLst>
  </p:cSld>
  <p:clrMapOvr>
    <a:masterClrMapping/>
  </p:clrMapOvr>
  <p:transition spd="slow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CFBC74-4775-4BDE-A329-20D624D91B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6" y="306637"/>
            <a:ext cx="1863165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B006DB-B14C-F443-F629-01B9645A8A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2" y="306637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62D99D-A32F-414E-E22E-30FA7692B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A13CA4-3C2F-C08B-E05E-D68402775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364D34-A14A-A627-9652-C2AD94882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519739"/>
      </p:ext>
    </p:extLst>
  </p:cSld>
  <p:clrMapOvr>
    <a:masterClrMapping/>
  </p:clrMapOvr>
  <p:transition spd="slow" advTm="5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163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577093"/>
      </p:ext>
    </p:extLst>
  </p:cSld>
  <p:clrMapOvr>
    <a:masterClrMapping/>
  </p:clrMapOvr>
  <p:transition spd="slow" advTm="5000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72685"/>
      </p:ext>
    </p:extLst>
  </p:cSld>
  <p:clrMapOvr>
    <a:masterClrMapping/>
  </p:clrMapOvr>
  <p:transition spd="slow" advTm="5000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3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3"/>
            <a:ext cx="7344649" cy="1259880"/>
          </a:xfrm>
        </p:spPr>
        <p:txBody>
          <a:bodyPr anchor="b"/>
          <a:lstStyle>
            <a:lvl1pPr marL="0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1pPr>
            <a:lvl2pPr marL="436763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2pPr>
            <a:lvl3pPr marL="873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2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0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5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1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426516"/>
      </p:ext>
    </p:extLst>
  </p:cSld>
  <p:clrMapOvr>
    <a:masterClrMapping/>
  </p:clrMapOvr>
  <p:transition spd="slow" advTm="5000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931453"/>
      </p:ext>
    </p:extLst>
  </p:cSld>
  <p:clrMapOvr>
    <a:masterClrMapping/>
  </p:clrMapOvr>
  <p:transition spd="slow" advTm="5000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7"/>
            <a:ext cx="3817838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210"/>
            <a:ext cx="3819337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497"/>
            <a:ext cx="3819337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049885"/>
      </p:ext>
    </p:extLst>
  </p:cSld>
  <p:clrMapOvr>
    <a:masterClrMapping/>
  </p:clrMapOvr>
  <p:transition spd="slow" advTm="5000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09461"/>
      </p:ext>
    </p:extLst>
  </p:cSld>
  <p:clrMapOvr>
    <a:masterClrMapping/>
  </p:clrMapOvr>
  <p:transition spd="slow" advTm="5000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12991"/>
      </p:ext>
    </p:extLst>
  </p:cSld>
  <p:clrMapOvr>
    <a:masterClrMapping/>
  </p:clrMapOvr>
  <p:transition spd="slow" advTm="5000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3"/>
            <a:ext cx="2842751" cy="975907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2"/>
            <a:ext cx="4830427" cy="4915531"/>
          </a:xfrm>
        </p:spPr>
        <p:txBody>
          <a:bodyPr/>
          <a:lstStyle>
            <a:lvl1pPr>
              <a:defRPr sz="2999"/>
            </a:lvl1pPr>
            <a:lvl2pPr>
              <a:defRPr sz="2599"/>
            </a:lvl2pPr>
            <a:lvl3pPr>
              <a:defRPr sz="2299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69324"/>
      </p:ext>
    </p:extLst>
  </p:cSld>
  <p:clrMapOvr>
    <a:masterClrMapping/>
  </p:clrMapOvr>
  <p:transition spd="slow" advTm="500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2999"/>
            </a:lvl1pPr>
            <a:lvl2pPr marL="436763" indent="0">
              <a:buNone/>
              <a:defRPr sz="2599"/>
            </a:lvl2pPr>
            <a:lvl3pPr marL="873528" indent="0">
              <a:buNone/>
              <a:defRPr sz="2299"/>
            </a:lvl3pPr>
            <a:lvl4pPr marL="1310289" indent="0">
              <a:buNone/>
              <a:defRPr sz="1899"/>
            </a:lvl4pPr>
            <a:lvl5pPr marL="1747053" indent="0">
              <a:buNone/>
              <a:defRPr sz="1899"/>
            </a:lvl5pPr>
            <a:lvl6pPr marL="2183815" indent="0">
              <a:buNone/>
              <a:defRPr sz="1899"/>
            </a:lvl6pPr>
            <a:lvl7pPr marL="2620578" indent="0">
              <a:buNone/>
              <a:defRPr sz="1899"/>
            </a:lvl7pPr>
            <a:lvl8pPr marL="3057341" indent="0">
              <a:buNone/>
              <a:defRPr sz="1899"/>
            </a:lvl8pPr>
            <a:lvl9pPr marL="3494104" indent="0">
              <a:buNone/>
              <a:defRPr sz="18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6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353199"/>
      </p:ext>
    </p:extLst>
  </p:cSld>
  <p:clrMapOvr>
    <a:masterClrMapping/>
  </p:clrMapOvr>
  <p:transition spd="slow" advTm="5000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406058"/>
      </p:ext>
    </p:extLst>
  </p:cSld>
  <p:clrMapOvr>
    <a:masterClrMapping/>
  </p:clrMapOvr>
  <p:transition spd="slow" advTm="5000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541102"/>
      </p:ext>
    </p:extLst>
  </p:cSld>
  <p:clrMapOvr>
    <a:masterClrMapping/>
  </p:clrMapOvr>
  <p:transition spd="slow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F4685C7-A780-BF53-E6B2-509F505CD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6638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54F1B1-40A3-D95E-C30E-8CE3DD0B3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3187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BC7A49-E135-7B86-66D0-313DFAAF80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77C7D0-9E48-437F-9ABC-1603E4C755F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85DC76-78F1-5135-7F53-1BBA4D7312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38158"/>
            <a:ext cx="291625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A13ED4-0936-9289-265F-9883A94DE8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68E2FC-B282-4582-9324-2C9B037866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45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push dir="u"/>
  </p:transition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6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79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7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11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push dir="u"/>
  </p:transition>
  <p:txStyles>
    <p:titleStyle>
      <a:lvl1pPr algn="ctr" defTabSz="873528" rtl="0" eaLnBrk="1" latinLnBrk="0" hangingPunct="1">
        <a:spcBef>
          <a:spcPct val="0"/>
        </a:spcBef>
        <a:buNone/>
        <a:defRPr sz="4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71" indent="-327571" algn="l" defTabSz="873528" rtl="0" eaLnBrk="1" latinLnBrk="0" hangingPunct="1">
        <a:spcBef>
          <a:spcPct val="20000"/>
        </a:spcBef>
        <a:buFont typeface="Arial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09740" indent="-272977" algn="l" defTabSz="873528" rtl="0" eaLnBrk="1" latinLnBrk="0" hangingPunct="1">
        <a:spcBef>
          <a:spcPct val="20000"/>
        </a:spcBef>
        <a:buFont typeface="Arial" pitchFamily="34" charset="0"/>
        <a:buChar char="–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091907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2299" kern="1200">
          <a:solidFill>
            <a:schemeClr val="tx1"/>
          </a:solidFill>
          <a:latin typeface="+mn-lt"/>
          <a:ea typeface="+mn-ea"/>
          <a:cs typeface="+mn-cs"/>
        </a:defRPr>
      </a:lvl3pPr>
      <a:lvl4pPr marL="1528669" indent="-218381" algn="l" defTabSz="873528" rtl="0" eaLnBrk="1" latinLnBrk="0" hangingPunct="1">
        <a:spcBef>
          <a:spcPct val="20000"/>
        </a:spcBef>
        <a:buFont typeface="Arial" pitchFamily="34" charset="0"/>
        <a:buChar char="–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65433" indent="-218381" algn="l" defTabSz="873528" rtl="0" eaLnBrk="1" latinLnBrk="0" hangingPunct="1">
        <a:spcBef>
          <a:spcPct val="20000"/>
        </a:spcBef>
        <a:buFont typeface="Arial" pitchFamily="34" charset="0"/>
        <a:buChar char="»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02198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38960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275722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712485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1pPr>
      <a:lvl2pPr marL="43676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2pPr>
      <a:lvl3pPr marL="87352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3pPr>
      <a:lvl4pPr marL="1310289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4pPr>
      <a:lvl5pPr marL="174705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5pPr>
      <a:lvl6pPr marL="2183815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6pPr>
      <a:lvl7pPr marL="262057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7pPr>
      <a:lvl8pPr marL="3057341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8pPr>
      <a:lvl9pPr marL="3494104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9.jp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97.gif"/><Relationship Id="rId7" Type="http://schemas.openxmlformats.org/officeDocument/2006/relationships/image" Target="../media/image10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0.png"/><Relationship Id="rId5" Type="http://schemas.openxmlformats.org/officeDocument/2006/relationships/image" Target="../media/image99.gif"/><Relationship Id="rId10" Type="http://schemas.openxmlformats.org/officeDocument/2006/relationships/image" Target="../media/image104.gif"/><Relationship Id="rId4" Type="http://schemas.openxmlformats.org/officeDocument/2006/relationships/image" Target="../media/image98.gif"/><Relationship Id="rId9" Type="http://schemas.openxmlformats.org/officeDocument/2006/relationships/image" Target="../media/image10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oiseau, pic, herbe, plein air&#10;&#10;Le contenu généré par l’IA peut être incorrect.">
            <a:extLst>
              <a:ext uri="{FF2B5EF4-FFF2-40B4-BE49-F238E27FC236}">
                <a16:creationId xmlns:a16="http://schemas.microsoft.com/office/drawing/2014/main" id="{D6DF0EB9-5DAF-D67C-4456-AA5DA2853F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00" y="36000"/>
            <a:ext cx="4861126" cy="3060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 rot="16200000" flipH="1">
            <a:off x="-1185167" y="1412671"/>
            <a:ext cx="4015450" cy="1305076"/>
          </a:xfrm>
          <a:prstGeom prst="rect">
            <a:avLst/>
          </a:prstGeom>
        </p:spPr>
        <p:txBody>
          <a:bodyPr wrap="square" lIns="73253" tIns="36627" rIns="73253" bIns="36627">
            <a:spAutoFit/>
          </a:bodyPr>
          <a:lstStyle/>
          <a:p>
            <a:pPr algn="ctr" defTabSz="873528"/>
            <a:r>
              <a:rPr lang="fr-FR" sz="80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6000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948789" y="376366"/>
            <a:ext cx="1614685" cy="1058534"/>
          </a:xfrm>
          <a:prstGeom prst="rect">
            <a:avLst/>
          </a:prstGeom>
          <a:noFill/>
        </p:spPr>
        <p:txBody>
          <a:bodyPr wrap="none" lIns="73253" tIns="36627" rIns="73253" bIns="36627" rtlCol="0">
            <a:spAutoFit/>
          </a:bodyPr>
          <a:lstStyle/>
          <a:p>
            <a:pPr defTabSz="873528"/>
            <a:r>
              <a:rPr lang="fr-FR" sz="6398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109</a:t>
            </a:r>
          </a:p>
        </p:txBody>
      </p:sp>
      <p:sp>
        <p:nvSpPr>
          <p:cNvPr id="5" name="Rectangle 4"/>
          <p:cNvSpPr/>
          <p:nvPr/>
        </p:nvSpPr>
        <p:spPr>
          <a:xfrm>
            <a:off x="1194" y="5184000"/>
            <a:ext cx="8638382" cy="443301"/>
          </a:xfrm>
          <a:prstGeom prst="rect">
            <a:avLst/>
          </a:prstGeom>
        </p:spPr>
        <p:txBody>
          <a:bodyPr wrap="square" lIns="73253" tIns="36627" rIns="73253" bIns="36627">
            <a:spAutoFit/>
          </a:bodyPr>
          <a:lstStyle/>
          <a:p>
            <a:pPr algn="ctr" defTabSz="873528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sp>
        <p:nvSpPr>
          <p:cNvPr id="8" name="Rectangle 7"/>
          <p:cNvSpPr/>
          <p:nvPr/>
        </p:nvSpPr>
        <p:spPr>
          <a:xfrm>
            <a:off x="-144000" y="288000"/>
            <a:ext cx="8229599" cy="2519856"/>
          </a:xfrm>
          <a:prstGeom prst="rect">
            <a:avLst/>
          </a:prstGeom>
        </p:spPr>
        <p:txBody>
          <a:bodyPr wrap="square" lIns="73278" tIns="36639" rIns="73278" bIns="36639">
            <a:spAutoFit/>
          </a:bodyPr>
          <a:lstStyle/>
          <a:p>
            <a:pPr algn="ctr" defTabSz="873528"/>
            <a:r>
              <a:rPr lang="fr-FR" sz="5298" dirty="0">
                <a:ln w="25400">
                  <a:solidFill>
                    <a:schemeClr val="bg2"/>
                  </a:solidFill>
                </a:ln>
                <a:latin typeface="Cinzel Black" pitchFamily="2" charset="0"/>
              </a:rPr>
              <a:t>apprécie les projections animalières</a:t>
            </a:r>
            <a:endParaRPr lang="fr-FR" sz="1699" dirty="0">
              <a:ln w="25400">
                <a:solidFill>
                  <a:schemeClr val="bg2"/>
                </a:solidFill>
              </a:ln>
              <a:latin typeface="Calibri"/>
            </a:endParaRPr>
          </a:p>
        </p:txBody>
      </p:sp>
      <p:pic>
        <p:nvPicPr>
          <p:cNvPr id="6" name="Image 5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66A808B8-18A3-7522-E6C1-3BAB7E1259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115" y="3322283"/>
            <a:ext cx="1061048" cy="1260000"/>
          </a:xfrm>
          <a:prstGeom prst="rect">
            <a:avLst/>
          </a:prstGeom>
        </p:spPr>
      </p:pic>
      <p:pic>
        <p:nvPicPr>
          <p:cNvPr id="20" name="Image 19" descr="Une image contenant cercle, art&#10;&#10;Le contenu généré par l’IA peut être incorrect.">
            <a:extLst>
              <a:ext uri="{FF2B5EF4-FFF2-40B4-BE49-F238E27FC236}">
                <a16:creationId xmlns:a16="http://schemas.microsoft.com/office/drawing/2014/main" id="{D563F7DE-C680-AC29-EE08-4EAA8252BE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09126" y="3018437"/>
            <a:ext cx="2154348" cy="1914509"/>
          </a:xfrm>
          <a:prstGeom prst="rect">
            <a:avLst/>
          </a:prstGeom>
        </p:spPr>
      </p:pic>
      <p:pic>
        <p:nvPicPr>
          <p:cNvPr id="22" name="Musique Relaxante Yoga33">
            <a:hlinkClick r:id="" action="ppaction://media"/>
            <a:extLst>
              <a:ext uri="{FF2B5EF4-FFF2-40B4-BE49-F238E27FC236}">
                <a16:creationId xmlns:a16="http://schemas.microsoft.com/office/drawing/2014/main" id="{1EF4BFF2-F0C3-5F9B-C066-FC142FD313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917836" y="2302284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3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28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48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48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480"/>
                            </p:stCondLst>
                            <p:childTnLst>
                              <p:par>
                                <p:cTn id="36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48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8" grpId="0"/>
    </p:bldLst>
  </p:timing>
  <p:extLst>
    <p:ext uri="{E180D4A7-C9FB-4DFB-919C-405C955672EB}">
      <p14:showEvtLst xmlns:p14="http://schemas.microsoft.com/office/powerpoint/2010/main">
        <p14:playEvt time="2" objId="21"/>
        <p14:pauseEvt time="4946" objId="2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bécassine, plein air&#10;&#10;Le contenu généré par l’IA peut être incorrect.">
            <a:extLst>
              <a:ext uri="{FF2B5EF4-FFF2-40B4-BE49-F238E27FC236}">
                <a16:creationId xmlns:a16="http://schemas.microsoft.com/office/drawing/2014/main" id="{8F495795-70E1-8480-F4E6-6656B2B1C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6" y="608102"/>
            <a:ext cx="7276617" cy="484804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FB06B6-0CD2-90C2-EEBA-22807318355F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Bécassine des marais </a:t>
            </a:r>
          </a:p>
        </p:txBody>
      </p:sp>
    </p:spTree>
    <p:extLst>
      <p:ext uri="{BB962C8B-B14F-4D97-AF65-F5344CB8AC3E}">
        <p14:creationId xmlns:p14="http://schemas.microsoft.com/office/powerpoint/2010/main" val="1955432068"/>
      </p:ext>
    </p:extLst>
  </p:cSld>
  <p:clrMapOvr>
    <a:masterClrMapping/>
  </p:clrMapOvr>
  <p:transition spd="slow" advTm="5000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bec, rocher&#10;&#10;Le contenu généré par l’IA peut être incorrect.">
            <a:extLst>
              <a:ext uri="{FF2B5EF4-FFF2-40B4-BE49-F238E27FC236}">
                <a16:creationId xmlns:a16="http://schemas.microsoft.com/office/drawing/2014/main" id="{B4AC0F74-AFE8-1CB5-4419-6E8558A55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65" y="585787"/>
            <a:ext cx="5936446" cy="48926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CF526-D424-11DF-4C4A-4DD3EF99A74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Bécassine des marais </a:t>
            </a:r>
          </a:p>
        </p:txBody>
      </p:sp>
    </p:spTree>
    <p:extLst>
      <p:ext uri="{BB962C8B-B14F-4D97-AF65-F5344CB8AC3E}">
        <p14:creationId xmlns:p14="http://schemas.microsoft.com/office/powerpoint/2010/main" val="3526975315"/>
      </p:ext>
    </p:extLst>
  </p:cSld>
  <p:clrMapOvr>
    <a:masterClrMapping/>
  </p:clrMapOvr>
  <p:transition spd="slow" advTm="5000">
    <p:push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scines, herbe&#10;&#10;Le contenu généré par l’IA peut être incorrect.">
            <a:extLst>
              <a:ext uri="{FF2B5EF4-FFF2-40B4-BE49-F238E27FC236}">
                <a16:creationId xmlns:a16="http://schemas.microsoft.com/office/drawing/2014/main" id="{B64ABBE2-F3D6-EE8A-4F64-365C751FBE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01" y="603040"/>
            <a:ext cx="6477559" cy="485816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C29B8-CD4F-527C-7CC0-35045E075299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Bergeronnette des ruisseaux</a:t>
            </a:r>
          </a:p>
        </p:txBody>
      </p:sp>
    </p:spTree>
    <p:extLst>
      <p:ext uri="{BB962C8B-B14F-4D97-AF65-F5344CB8AC3E}">
        <p14:creationId xmlns:p14="http://schemas.microsoft.com/office/powerpoint/2010/main" val="3801361128"/>
      </p:ext>
    </p:extLst>
  </p:cSld>
  <p:clrMapOvr>
    <a:masterClrMapping/>
  </p:clrMapOvr>
  <p:transition spd="slow" advTm="5000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oscines, bec&#10;&#10;Le contenu généré par l’IA peut être incorrect.">
            <a:extLst>
              <a:ext uri="{FF2B5EF4-FFF2-40B4-BE49-F238E27FC236}">
                <a16:creationId xmlns:a16="http://schemas.microsoft.com/office/drawing/2014/main" id="{B3A13412-560D-8032-7A71-42584F574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334" y="603040"/>
            <a:ext cx="5854094" cy="485816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40FEBF-F3CF-E990-2EAA-E9674A608B3C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Bergeronnette grise</a:t>
            </a:r>
          </a:p>
        </p:txBody>
      </p:sp>
    </p:spTree>
    <p:extLst>
      <p:ext uri="{BB962C8B-B14F-4D97-AF65-F5344CB8AC3E}">
        <p14:creationId xmlns:p14="http://schemas.microsoft.com/office/powerpoint/2010/main" val="677829983"/>
      </p:ext>
    </p:extLst>
  </p:cSld>
  <p:clrMapOvr>
    <a:masterClrMapping/>
  </p:clrMapOvr>
  <p:transition spd="slow" advTm="5000">
    <p:push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oscines, bec&#10;&#10;Le contenu généré par l’IA peut être incorrect.">
            <a:extLst>
              <a:ext uri="{FF2B5EF4-FFF2-40B4-BE49-F238E27FC236}">
                <a16:creationId xmlns:a16="http://schemas.microsoft.com/office/drawing/2014/main" id="{1181FD68-C372-B28D-BFFC-41F08E17A5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78" y="607353"/>
            <a:ext cx="5973020" cy="484954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D1CF37-F7C4-DCDC-90AC-F85AA82B9EBA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Bergeronnette grise</a:t>
            </a:r>
          </a:p>
        </p:txBody>
      </p:sp>
    </p:spTree>
    <p:extLst>
      <p:ext uri="{BB962C8B-B14F-4D97-AF65-F5344CB8AC3E}">
        <p14:creationId xmlns:p14="http://schemas.microsoft.com/office/powerpoint/2010/main" val="2852475517"/>
      </p:ext>
    </p:extLst>
  </p:cSld>
  <p:clrMapOvr>
    <a:masterClrMapping/>
  </p:clrMapOvr>
  <p:transition spd="slow" advTm="5000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moineau, faune&#10;&#10;Le contenu généré par l’IA peut être incorrect.">
            <a:extLst>
              <a:ext uri="{FF2B5EF4-FFF2-40B4-BE49-F238E27FC236}">
                <a16:creationId xmlns:a16="http://schemas.microsoft.com/office/drawing/2014/main" id="{45AE795E-5185-B486-BBFA-3E405743E6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0" y="615980"/>
            <a:ext cx="6443053" cy="483229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4E928D-0734-6048-CA15-F7DADF47E31D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Bruant des roseaux</a:t>
            </a:r>
          </a:p>
        </p:txBody>
      </p:sp>
    </p:spTree>
    <p:extLst>
      <p:ext uri="{BB962C8B-B14F-4D97-AF65-F5344CB8AC3E}">
        <p14:creationId xmlns:p14="http://schemas.microsoft.com/office/powerpoint/2010/main" val="186638234"/>
      </p:ext>
    </p:extLst>
  </p:cSld>
  <p:clrMapOvr>
    <a:masterClrMapping/>
  </p:clrMapOvr>
  <p:transition spd="slow" advTm="5000">
    <p:push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scines, plein air, perché&#10;&#10;Le contenu généré par l’IA peut être incorrect.">
            <a:extLst>
              <a:ext uri="{FF2B5EF4-FFF2-40B4-BE49-F238E27FC236}">
                <a16:creationId xmlns:a16="http://schemas.microsoft.com/office/drawing/2014/main" id="{773621F6-01DC-9A7E-9966-81F7307AD8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626" y="615980"/>
            <a:ext cx="5613510" cy="48322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166872-5FBF-567E-7CD4-1379063369A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Bruant jaune</a:t>
            </a:r>
          </a:p>
        </p:txBody>
      </p:sp>
    </p:spTree>
    <p:extLst>
      <p:ext uri="{BB962C8B-B14F-4D97-AF65-F5344CB8AC3E}">
        <p14:creationId xmlns:p14="http://schemas.microsoft.com/office/powerpoint/2010/main" val="1498295732"/>
      </p:ext>
    </p:extLst>
  </p:cSld>
  <p:clrMapOvr>
    <a:masterClrMapping/>
  </p:clrMapOvr>
  <p:transition spd="slow" advTm="5000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scines, plein air, arbre&#10;&#10;Le contenu généré par l’IA peut être incorrect.">
            <a:extLst>
              <a:ext uri="{FF2B5EF4-FFF2-40B4-BE49-F238E27FC236}">
                <a16:creationId xmlns:a16="http://schemas.microsoft.com/office/drawing/2014/main" id="{ABFECE6B-FE58-6B9B-F169-F747AAD29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147" y="603040"/>
            <a:ext cx="6388492" cy="485816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55538E-0678-8860-54A4-4CA15EC35020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Bruant jaune</a:t>
            </a:r>
          </a:p>
        </p:txBody>
      </p:sp>
    </p:spTree>
    <p:extLst>
      <p:ext uri="{BB962C8B-B14F-4D97-AF65-F5344CB8AC3E}">
        <p14:creationId xmlns:p14="http://schemas.microsoft.com/office/powerpoint/2010/main" val="255547137"/>
      </p:ext>
    </p:extLst>
  </p:cSld>
  <p:clrMapOvr>
    <a:masterClrMapping/>
  </p:clrMapOvr>
  <p:transition spd="slow" advTm="5000">
    <p:push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canard, bec&#10;&#10;Le contenu généré par l’IA peut être incorrect.">
            <a:extLst>
              <a:ext uri="{FF2B5EF4-FFF2-40B4-BE49-F238E27FC236}">
                <a16:creationId xmlns:a16="http://schemas.microsoft.com/office/drawing/2014/main" id="{FC3039D5-A58B-F738-B9BD-6CACCF70C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00" y="582223"/>
            <a:ext cx="7232183" cy="489980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727D77-1455-DAF0-FA08-EF85109004BD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Canard mandarin</a:t>
            </a:r>
          </a:p>
        </p:txBody>
      </p:sp>
    </p:spTree>
    <p:extLst>
      <p:ext uri="{BB962C8B-B14F-4D97-AF65-F5344CB8AC3E}">
        <p14:creationId xmlns:p14="http://schemas.microsoft.com/office/powerpoint/2010/main" val="622053304"/>
      </p:ext>
    </p:extLst>
  </p:cSld>
  <p:clrMapOvr>
    <a:masterClrMapping/>
  </p:clrMapOvr>
  <p:transition spd="slow" advTm="5000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 aquatique, oiseau, canard, Sauvagine&#10;&#10;Le contenu généré par l’IA peut être incorrect.">
            <a:extLst>
              <a:ext uri="{FF2B5EF4-FFF2-40B4-BE49-F238E27FC236}">
                <a16:creationId xmlns:a16="http://schemas.microsoft.com/office/drawing/2014/main" id="{643EBE43-DA6E-FC6E-414F-BF383D456C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83" y="614184"/>
            <a:ext cx="7244766" cy="483588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4D69CF8-2270-7474-CC94-D19A238C556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Canard siffleur femelle</a:t>
            </a:r>
          </a:p>
        </p:txBody>
      </p:sp>
    </p:spTree>
    <p:extLst>
      <p:ext uri="{BB962C8B-B14F-4D97-AF65-F5344CB8AC3E}">
        <p14:creationId xmlns:p14="http://schemas.microsoft.com/office/powerpoint/2010/main" val="1064600168"/>
      </p:ext>
    </p:extLst>
  </p:cSld>
  <p:clrMapOvr>
    <a:masterClrMapping/>
  </p:clrMapOvr>
  <p:transition spd="slow" advTm="5000">
    <p:push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canard, Sauvagine&#10;&#10;Le contenu généré par l’IA peut être incorrect.">
            <a:extLst>
              <a:ext uri="{FF2B5EF4-FFF2-40B4-BE49-F238E27FC236}">
                <a16:creationId xmlns:a16="http://schemas.microsoft.com/office/drawing/2014/main" id="{D70B9A5A-2C8A-BB60-B4F5-D5F9FC6ED1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81" y="522749"/>
            <a:ext cx="7315200" cy="48828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F21387-85A7-B48D-F25A-C6A2C04A72E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Canard siffleur mâle</a:t>
            </a:r>
          </a:p>
        </p:txBody>
      </p:sp>
    </p:spTree>
    <p:extLst>
      <p:ext uri="{BB962C8B-B14F-4D97-AF65-F5344CB8AC3E}">
        <p14:creationId xmlns:p14="http://schemas.microsoft.com/office/powerpoint/2010/main" val="3359350137"/>
      </p:ext>
    </p:extLst>
  </p:cSld>
  <p:clrMapOvr>
    <a:masterClrMapping/>
  </p:clrMapOvr>
  <p:transition spd="slow" advTm="5000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scines, plein air, bec&#10;&#10;Le contenu généré par l’IA peut être incorrect.">
            <a:extLst>
              <a:ext uri="{FF2B5EF4-FFF2-40B4-BE49-F238E27FC236}">
                <a16:creationId xmlns:a16="http://schemas.microsoft.com/office/drawing/2014/main" id="{7672E385-89C7-3CBC-446B-358BD60380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67" y="489785"/>
            <a:ext cx="7396028" cy="492760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602014-3DBA-0154-D57E-03CB50C704E0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Cincle plongeur</a:t>
            </a:r>
          </a:p>
        </p:txBody>
      </p:sp>
    </p:spTree>
    <p:extLst>
      <p:ext uri="{BB962C8B-B14F-4D97-AF65-F5344CB8AC3E}">
        <p14:creationId xmlns:p14="http://schemas.microsoft.com/office/powerpoint/2010/main" val="1000902395"/>
      </p:ext>
    </p:extLst>
  </p:cSld>
  <p:clrMapOvr>
    <a:masterClrMapping/>
  </p:clrMapOvr>
  <p:transition spd="slow" advTm="5000">
    <p:push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, arbre, eau&#10;&#10;Le contenu généré par l’IA peut être incorrect.">
            <a:extLst>
              <a:ext uri="{FF2B5EF4-FFF2-40B4-BE49-F238E27FC236}">
                <a16:creationId xmlns:a16="http://schemas.microsoft.com/office/drawing/2014/main" id="{6A3BFE1F-5CF7-E127-945F-97685D62C7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65" y="581252"/>
            <a:ext cx="7357217" cy="49017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6D33FF-9B3F-B819-2C1A-64A348E4CC5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Cincle plongeur</a:t>
            </a:r>
          </a:p>
        </p:txBody>
      </p:sp>
    </p:spTree>
    <p:extLst>
      <p:ext uri="{BB962C8B-B14F-4D97-AF65-F5344CB8AC3E}">
        <p14:creationId xmlns:p14="http://schemas.microsoft.com/office/powerpoint/2010/main" val="365430428"/>
      </p:ext>
    </p:extLst>
  </p:cSld>
  <p:clrMapOvr>
    <a:masterClrMapping/>
  </p:clrMapOvr>
  <p:transition spd="slow" advTm="5000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 aquatique, oiseau, canard, plein air&#10;&#10;Le contenu généré par l’IA peut être incorrect.">
            <a:extLst>
              <a:ext uri="{FF2B5EF4-FFF2-40B4-BE49-F238E27FC236}">
                <a16:creationId xmlns:a16="http://schemas.microsoft.com/office/drawing/2014/main" id="{EFE59C82-1DFC-8784-FC32-AC05465576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875" y="574309"/>
            <a:ext cx="6046226" cy="491563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DD509C-51BC-AB10-2FDE-7AB146AAB41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Colvert</a:t>
            </a:r>
          </a:p>
        </p:txBody>
      </p:sp>
    </p:spTree>
    <p:extLst>
      <p:ext uri="{BB962C8B-B14F-4D97-AF65-F5344CB8AC3E}">
        <p14:creationId xmlns:p14="http://schemas.microsoft.com/office/powerpoint/2010/main" val="1972084364"/>
      </p:ext>
    </p:extLst>
  </p:cSld>
  <p:clrMapOvr>
    <a:masterClrMapping/>
  </p:clrMapOvr>
  <p:transition spd="slow" advTm="5000">
    <p:push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canard, plein air&#10;&#10;Le contenu généré par l’IA peut être incorrect.">
            <a:extLst>
              <a:ext uri="{FF2B5EF4-FFF2-40B4-BE49-F238E27FC236}">
                <a16:creationId xmlns:a16="http://schemas.microsoft.com/office/drawing/2014/main" id="{ECFB101D-63B4-8380-4E11-F33252D10F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327" y="601187"/>
            <a:ext cx="5980108" cy="48618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4CA01E-3D6C-3EE0-3D85-DFBA02A4F2F0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Colvert</a:t>
            </a:r>
          </a:p>
        </p:txBody>
      </p:sp>
    </p:spTree>
    <p:extLst>
      <p:ext uri="{BB962C8B-B14F-4D97-AF65-F5344CB8AC3E}">
        <p14:creationId xmlns:p14="http://schemas.microsoft.com/office/powerpoint/2010/main" val="2475427169"/>
      </p:ext>
    </p:extLst>
  </p:cSld>
  <p:clrMapOvr>
    <a:masterClrMapping/>
  </p:clrMapOvr>
  <p:transition spd="slow" advTm="5000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herbe, bec&#10;&#10;Le contenu généré par l’IA peut être incorrect.">
            <a:extLst>
              <a:ext uri="{FF2B5EF4-FFF2-40B4-BE49-F238E27FC236}">
                <a16:creationId xmlns:a16="http://schemas.microsoft.com/office/drawing/2014/main" id="{A54AFA61-9D38-FC9C-87C6-CE8386BDE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32" y="598727"/>
            <a:ext cx="6156497" cy="48667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9F5169-ED1F-C42B-2538-EAE7DC571A6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Épervier d'Europe</a:t>
            </a:r>
          </a:p>
        </p:txBody>
      </p:sp>
    </p:spTree>
    <p:extLst>
      <p:ext uri="{BB962C8B-B14F-4D97-AF65-F5344CB8AC3E}">
        <p14:creationId xmlns:p14="http://schemas.microsoft.com/office/powerpoint/2010/main" val="720699196"/>
      </p:ext>
    </p:extLst>
  </p:cSld>
  <p:clrMapOvr>
    <a:masterClrMapping/>
  </p:clrMapOvr>
  <p:transition spd="slow" advTm="5000">
    <p:push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de proie, plein air, herbe&#10;&#10;Le contenu généré par l’IA peut être incorrect.">
            <a:extLst>
              <a:ext uri="{FF2B5EF4-FFF2-40B4-BE49-F238E27FC236}">
                <a16:creationId xmlns:a16="http://schemas.microsoft.com/office/drawing/2014/main" id="{FE938C6A-0853-9461-7233-25EC8AF30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50" y="628919"/>
            <a:ext cx="5743661" cy="480641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7D839E-7209-33F7-2026-CC89388238D6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Épervier d'Europe</a:t>
            </a:r>
          </a:p>
        </p:txBody>
      </p:sp>
    </p:spTree>
    <p:extLst>
      <p:ext uri="{BB962C8B-B14F-4D97-AF65-F5344CB8AC3E}">
        <p14:creationId xmlns:p14="http://schemas.microsoft.com/office/powerpoint/2010/main" val="1339705288"/>
      </p:ext>
    </p:extLst>
  </p:cSld>
  <p:clrMapOvr>
    <a:masterClrMapping/>
  </p:clrMapOvr>
  <p:transition spd="slow" advTm="5000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faucon, Oiseau de proie, oiseau, ciel&#10;&#10;Le contenu généré par l’IA peut être incorrect.">
            <a:extLst>
              <a:ext uri="{FF2B5EF4-FFF2-40B4-BE49-F238E27FC236}">
                <a16:creationId xmlns:a16="http://schemas.microsoft.com/office/drawing/2014/main" id="{3B97B486-30AC-2E4D-2A3E-EB587F771B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490" y="607353"/>
            <a:ext cx="5851782" cy="48495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4B7549-4E94-7C99-B370-531A604678D5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Faucon crécerelle</a:t>
            </a:r>
          </a:p>
        </p:txBody>
      </p:sp>
    </p:spTree>
    <p:extLst>
      <p:ext uri="{BB962C8B-B14F-4D97-AF65-F5344CB8AC3E}">
        <p14:creationId xmlns:p14="http://schemas.microsoft.com/office/powerpoint/2010/main" val="450345050"/>
      </p:ext>
    </p:extLst>
  </p:cSld>
  <p:clrMapOvr>
    <a:masterClrMapping/>
  </p:clrMapOvr>
  <p:transition spd="slow" advTm="5000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de proie, faune, bec&#10;&#10;Le contenu généré par l’IA peut être incorrect.">
            <a:extLst>
              <a:ext uri="{FF2B5EF4-FFF2-40B4-BE49-F238E27FC236}">
                <a16:creationId xmlns:a16="http://schemas.microsoft.com/office/drawing/2014/main" id="{3093665A-1585-E5E9-C89A-5216B634C0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284" y="607353"/>
            <a:ext cx="4857626" cy="48495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9E9DC8-21E8-F3D2-84FC-9AFA07087399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Faucon crécerelle</a:t>
            </a:r>
          </a:p>
        </p:txBody>
      </p:sp>
    </p:spTree>
    <p:extLst>
      <p:ext uri="{BB962C8B-B14F-4D97-AF65-F5344CB8AC3E}">
        <p14:creationId xmlns:p14="http://schemas.microsoft.com/office/powerpoint/2010/main" val="2617803960"/>
      </p:ext>
    </p:extLst>
  </p:cSld>
  <p:clrMapOvr>
    <a:masterClrMapping/>
  </p:clrMapOvr>
  <p:transition spd="slow" advTm="5000">
    <p:push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bec, perché, plein air&#10;&#10;Le contenu généré par l’IA peut être incorrect.">
            <a:extLst>
              <a:ext uri="{FF2B5EF4-FFF2-40B4-BE49-F238E27FC236}">
                <a16:creationId xmlns:a16="http://schemas.microsoft.com/office/drawing/2014/main" id="{89CC9BBC-EC61-C675-9787-725F4B388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609" y="615980"/>
            <a:ext cx="4381276" cy="48322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158280-7411-1781-FF51-298DD789FFF3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Geai des chênes</a:t>
            </a:r>
          </a:p>
        </p:txBody>
      </p:sp>
    </p:spTree>
    <p:extLst>
      <p:ext uri="{BB962C8B-B14F-4D97-AF65-F5344CB8AC3E}">
        <p14:creationId xmlns:p14="http://schemas.microsoft.com/office/powerpoint/2010/main" val="3182049395"/>
      </p:ext>
    </p:extLst>
  </p:cSld>
  <p:clrMapOvr>
    <a:masterClrMapping/>
  </p:clrMapOvr>
  <p:transition spd="slow" advTm="5000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ciel, plein air, rollier&#10;&#10;Le contenu généré par l’IA peut être incorrect.">
            <a:extLst>
              <a:ext uri="{FF2B5EF4-FFF2-40B4-BE49-F238E27FC236}">
                <a16:creationId xmlns:a16="http://schemas.microsoft.com/office/drawing/2014/main" id="{06007510-B179-6F19-7750-DC4A5225C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159" y="615980"/>
            <a:ext cx="4743698" cy="48322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948DB-51B4-797F-30AF-E5F9E19D3E3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Geai des chênes</a:t>
            </a:r>
          </a:p>
        </p:txBody>
      </p:sp>
    </p:spTree>
    <p:extLst>
      <p:ext uri="{BB962C8B-B14F-4D97-AF65-F5344CB8AC3E}">
        <p14:creationId xmlns:p14="http://schemas.microsoft.com/office/powerpoint/2010/main" val="324698039"/>
      </p:ext>
    </p:extLst>
  </p:cSld>
  <p:clrMapOvr>
    <a:masterClrMapping/>
  </p:clrMapOvr>
  <p:transition spd="slow" advTm="5000">
    <p:push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corbeau, plein air, faune&#10;&#10;Le contenu généré par l’IA peut être incorrect.">
            <a:extLst>
              <a:ext uri="{FF2B5EF4-FFF2-40B4-BE49-F238E27FC236}">
                <a16:creationId xmlns:a16="http://schemas.microsoft.com/office/drawing/2014/main" id="{711FD28E-5FFA-C09C-49C6-8E2F923FC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64" y="599102"/>
            <a:ext cx="7303634" cy="48660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90B98E-623D-EFF4-11F5-D4326C5D3BB9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>
                <a:solidFill>
                  <a:schemeClr val="bg1"/>
                </a:solidFill>
                <a:latin typeface="Caladea" panose="02040503050406030204" pitchFamily="18" charset="0"/>
              </a:rPr>
              <a:t>Grand corbeau</a:t>
            </a:r>
            <a:endParaRPr lang="fr-FR" sz="2400" dirty="0">
              <a:solidFill>
                <a:schemeClr val="bg1"/>
              </a:solidFill>
              <a:latin typeface="Calade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663627"/>
      </p:ext>
    </p:extLst>
  </p:cSld>
  <p:clrMapOvr>
    <a:masterClrMapping/>
  </p:clrMapOvr>
  <p:transition spd="slow" advTm="5000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pluvier&#10;&#10;Le contenu généré par l’IA peut être incorrect.">
            <a:extLst>
              <a:ext uri="{FF2B5EF4-FFF2-40B4-BE49-F238E27FC236}">
                <a16:creationId xmlns:a16="http://schemas.microsoft.com/office/drawing/2014/main" id="{ECE6702E-B2B8-A469-C5B7-E8C6B7614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333" y="571634"/>
            <a:ext cx="5984505" cy="47939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9474CB-13A2-08DD-2608-B2569CFDA28A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Grand gravelot</a:t>
            </a:r>
          </a:p>
        </p:txBody>
      </p:sp>
    </p:spTree>
    <p:extLst>
      <p:ext uri="{BB962C8B-B14F-4D97-AF65-F5344CB8AC3E}">
        <p14:creationId xmlns:p14="http://schemas.microsoft.com/office/powerpoint/2010/main" val="1696216849"/>
      </p:ext>
    </p:extLst>
  </p:cSld>
  <p:clrMapOvr>
    <a:masterClrMapping/>
  </p:clrMapOvr>
  <p:transition spd="slow" advTm="5000">
    <p:push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bec, plein air, s’asseoir&#10;&#10;Le contenu généré par l’IA peut être incorrect.">
            <a:extLst>
              <a:ext uri="{FF2B5EF4-FFF2-40B4-BE49-F238E27FC236}">
                <a16:creationId xmlns:a16="http://schemas.microsoft.com/office/drawing/2014/main" id="{9B44872A-0ED1-0AB7-69B9-0D9FE07702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604" y="611666"/>
            <a:ext cx="5389554" cy="484091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7C892A-B56F-D782-D745-535AB78BFD0A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Grand Tétras</a:t>
            </a:r>
          </a:p>
        </p:txBody>
      </p:sp>
    </p:spTree>
    <p:extLst>
      <p:ext uri="{BB962C8B-B14F-4D97-AF65-F5344CB8AC3E}">
        <p14:creationId xmlns:p14="http://schemas.microsoft.com/office/powerpoint/2010/main" val="960354032"/>
      </p:ext>
    </p:extLst>
  </p:cSld>
  <p:clrMapOvr>
    <a:masterClrMapping/>
  </p:clrMapOvr>
  <p:transition spd="slow" advTm="5000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bec, plein air, s’asseoir&#10;&#10;Le contenu généré par l’IA peut être incorrect.">
            <a:extLst>
              <a:ext uri="{FF2B5EF4-FFF2-40B4-BE49-F238E27FC236}">
                <a16:creationId xmlns:a16="http://schemas.microsoft.com/office/drawing/2014/main" id="{E9C6B3B4-B79C-DB22-A8F9-D705287572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75" y="595162"/>
            <a:ext cx="7690611" cy="48739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B7C6DB-71C6-7977-3581-95F6AA88607A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Grand Tétras</a:t>
            </a:r>
          </a:p>
        </p:txBody>
      </p:sp>
    </p:spTree>
    <p:extLst>
      <p:ext uri="{BB962C8B-B14F-4D97-AF65-F5344CB8AC3E}">
        <p14:creationId xmlns:p14="http://schemas.microsoft.com/office/powerpoint/2010/main" val="3293091248"/>
      </p:ext>
    </p:extLst>
  </p:cSld>
  <p:clrMapOvr>
    <a:masterClrMapping/>
  </p:clrMapOvr>
  <p:transition spd="slow" advTm="5000">
    <p:push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ciel, bec&#10;&#10;Le contenu généré par l’IA peut être incorrect.">
            <a:extLst>
              <a:ext uri="{FF2B5EF4-FFF2-40B4-BE49-F238E27FC236}">
                <a16:creationId xmlns:a16="http://schemas.microsoft.com/office/drawing/2014/main" id="{7EB990AD-9059-0E5E-EE05-A1AF200A0E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278" y="588842"/>
            <a:ext cx="6300968" cy="493548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F1A7C6-E281-2F70-6550-6B56BD25D3E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Grive Litorne</a:t>
            </a:r>
          </a:p>
        </p:txBody>
      </p:sp>
    </p:spTree>
    <p:extLst>
      <p:ext uri="{BB962C8B-B14F-4D97-AF65-F5344CB8AC3E}">
        <p14:creationId xmlns:p14="http://schemas.microsoft.com/office/powerpoint/2010/main" val="1043212252"/>
      </p:ext>
    </p:extLst>
  </p:cSld>
  <p:clrMapOvr>
    <a:masterClrMapping/>
  </p:clrMapOvr>
  <p:transition spd="slow" advTm="5000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ciel, bec&#10;&#10;Le contenu généré par l’IA peut être incorrect.">
            <a:extLst>
              <a:ext uri="{FF2B5EF4-FFF2-40B4-BE49-F238E27FC236}">
                <a16:creationId xmlns:a16="http://schemas.microsoft.com/office/drawing/2014/main" id="{2FF97571-9A71-223A-F32A-5FEE0EE7F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67" y="554214"/>
            <a:ext cx="6450827" cy="495582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248F37-B5A7-825D-E26D-B9ABFEA4BECC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Grive Litorne</a:t>
            </a:r>
          </a:p>
        </p:txBody>
      </p:sp>
    </p:spTree>
    <p:extLst>
      <p:ext uri="{BB962C8B-B14F-4D97-AF65-F5344CB8AC3E}">
        <p14:creationId xmlns:p14="http://schemas.microsoft.com/office/powerpoint/2010/main" val="2295498448"/>
      </p:ext>
    </p:extLst>
  </p:cSld>
  <p:clrMapOvr>
    <a:masterClrMapping/>
  </p:clrMapOvr>
  <p:transition spd="slow" advTm="5000">
    <p:push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5433EE91-5C9A-690C-CD91-EA034A24C6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47" y="549658"/>
            <a:ext cx="6435881" cy="482691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03054A-CA75-F5B2-1283-099F3C90F2D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Grues cendrées</a:t>
            </a:r>
          </a:p>
        </p:txBody>
      </p:sp>
    </p:spTree>
    <p:extLst>
      <p:ext uri="{BB962C8B-B14F-4D97-AF65-F5344CB8AC3E}">
        <p14:creationId xmlns:p14="http://schemas.microsoft.com/office/powerpoint/2010/main" val="1057051090"/>
      </p:ext>
    </p:extLst>
  </p:cSld>
  <p:clrMapOvr>
    <a:masterClrMapping/>
  </p:clrMapOvr>
  <p:transition spd="slow" advTm="5000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CEC4F42E-E3D8-4C23-3DE4-93030CB71D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02" y="612415"/>
            <a:ext cx="6452558" cy="483941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3B3E99-A4C6-B69F-8376-DC16103BC23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Grues cendrées</a:t>
            </a:r>
          </a:p>
        </p:txBody>
      </p:sp>
    </p:spTree>
    <p:extLst>
      <p:ext uri="{BB962C8B-B14F-4D97-AF65-F5344CB8AC3E}">
        <p14:creationId xmlns:p14="http://schemas.microsoft.com/office/powerpoint/2010/main" val="2800844299"/>
      </p:ext>
    </p:extLst>
  </p:cSld>
  <p:clrMapOvr>
    <a:masterClrMapping/>
  </p:clrMapOvr>
  <p:transition spd="slow" advTm="5000">
    <p:push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faune, plume, guêpier&#10;&#10;Le contenu généré par l’IA peut être incorrect.">
            <a:extLst>
              <a:ext uri="{FF2B5EF4-FFF2-40B4-BE49-F238E27FC236}">
                <a16:creationId xmlns:a16="http://schemas.microsoft.com/office/drawing/2014/main" id="{55AA34C7-B176-67A6-A484-A89F86535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33" y="501268"/>
            <a:ext cx="7352896" cy="489886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D25532-8984-A257-933C-88948F0775BA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Guêpiers d'Europe</a:t>
            </a:r>
          </a:p>
        </p:txBody>
      </p:sp>
    </p:spTree>
    <p:extLst>
      <p:ext uri="{BB962C8B-B14F-4D97-AF65-F5344CB8AC3E}">
        <p14:creationId xmlns:p14="http://schemas.microsoft.com/office/powerpoint/2010/main" val="1532710494"/>
      </p:ext>
    </p:extLst>
  </p:cSld>
  <p:clrMapOvr>
    <a:masterClrMapping/>
  </p:clrMapOvr>
  <p:transition spd="slow" advTm="5000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973726C1-F8F4-75DB-E3A5-33010A5886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90" y="638828"/>
            <a:ext cx="7184381" cy="478659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1B3C891-65FC-AA71-D739-6D2B8DBA8E3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Harle couronné femelle</a:t>
            </a:r>
          </a:p>
        </p:txBody>
      </p:sp>
    </p:spTree>
    <p:extLst>
      <p:ext uri="{BB962C8B-B14F-4D97-AF65-F5344CB8AC3E}">
        <p14:creationId xmlns:p14="http://schemas.microsoft.com/office/powerpoint/2010/main" val="2384293659"/>
      </p:ext>
    </p:extLst>
  </p:cSld>
  <p:clrMapOvr>
    <a:masterClrMapping/>
  </p:clrMapOvr>
  <p:transition spd="slow" advTm="5000">
    <p:push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ciel, oscines&#10;&#10;Le contenu généré par l’IA peut être incorrect.">
            <a:extLst>
              <a:ext uri="{FF2B5EF4-FFF2-40B4-BE49-F238E27FC236}">
                <a16:creationId xmlns:a16="http://schemas.microsoft.com/office/drawing/2014/main" id="{863281F7-E25F-ECFC-6005-BBFAAA2B0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52" y="607353"/>
            <a:ext cx="6466057" cy="484954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288BC8E-1068-F74E-95C8-83099885C63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Hirondelle</a:t>
            </a:r>
          </a:p>
        </p:txBody>
      </p:sp>
    </p:spTree>
    <p:extLst>
      <p:ext uri="{BB962C8B-B14F-4D97-AF65-F5344CB8AC3E}">
        <p14:creationId xmlns:p14="http://schemas.microsoft.com/office/powerpoint/2010/main" val="1068690597"/>
      </p:ext>
    </p:extLst>
  </p:cSld>
  <p:clrMapOvr>
    <a:masterClrMapping/>
  </p:clrMapOvr>
  <p:transition spd="slow" advTm="5000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scines, plein air, bec&#10;&#10;Le contenu généré par l’IA peut être incorrect.">
            <a:extLst>
              <a:ext uri="{FF2B5EF4-FFF2-40B4-BE49-F238E27FC236}">
                <a16:creationId xmlns:a16="http://schemas.microsoft.com/office/drawing/2014/main" id="{A623FEA6-82C3-C2BA-A4FB-1AEDF607AD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360" y="603040"/>
            <a:ext cx="6218456" cy="485816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9F577C5-C942-AF10-78FA-FF844FDA8A0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Hirondelle</a:t>
            </a:r>
          </a:p>
        </p:txBody>
      </p:sp>
    </p:spTree>
    <p:extLst>
      <p:ext uri="{BB962C8B-B14F-4D97-AF65-F5344CB8AC3E}">
        <p14:creationId xmlns:p14="http://schemas.microsoft.com/office/powerpoint/2010/main" val="3238977139"/>
      </p:ext>
    </p:extLst>
  </p:cSld>
  <p:clrMapOvr>
    <a:masterClrMapping/>
  </p:clrMapOvr>
  <p:transition spd="slow" advTm="5000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oiseau aquatique, bec&#10;&#10;Le contenu généré par l’IA peut être incorrect.">
            <a:extLst>
              <a:ext uri="{FF2B5EF4-FFF2-40B4-BE49-F238E27FC236}">
                <a16:creationId xmlns:a16="http://schemas.microsoft.com/office/drawing/2014/main" id="{DF199872-2B1B-615E-35CA-EA596F37FA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97" y="595162"/>
            <a:ext cx="6498567" cy="487392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1F17A64-94FC-E00C-AE92-21C81726BDDF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Grande aigrette</a:t>
            </a:r>
          </a:p>
        </p:txBody>
      </p:sp>
    </p:spTree>
    <p:extLst>
      <p:ext uri="{BB962C8B-B14F-4D97-AF65-F5344CB8AC3E}">
        <p14:creationId xmlns:p14="http://schemas.microsoft.com/office/powerpoint/2010/main" val="4255371253"/>
      </p:ext>
    </p:extLst>
  </p:cSld>
  <p:clrMapOvr>
    <a:masterClrMapping/>
  </p:clrMapOvr>
  <p:transition spd="slow" advTm="5000">
    <p:push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51C0B9FE-870F-1E4E-9A74-3295255117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068" y="552330"/>
            <a:ext cx="6498566" cy="487392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4F1ECA-37D4-11AD-5588-6CC78EC40A8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Grande aigrette</a:t>
            </a:r>
          </a:p>
        </p:txBody>
      </p:sp>
    </p:spTree>
    <p:extLst>
      <p:ext uri="{BB962C8B-B14F-4D97-AF65-F5344CB8AC3E}">
        <p14:creationId xmlns:p14="http://schemas.microsoft.com/office/powerpoint/2010/main" val="2958984997"/>
      </p:ext>
    </p:extLst>
  </p:cSld>
  <p:clrMapOvr>
    <a:masterClrMapping/>
  </p:clrMapOvr>
  <p:transition spd="slow" advTm="5000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huppe, oiseau, plein air, herbe&#10;&#10;Le contenu généré par l’IA peut être incorrect.">
            <a:extLst>
              <a:ext uri="{FF2B5EF4-FFF2-40B4-BE49-F238E27FC236}">
                <a16:creationId xmlns:a16="http://schemas.microsoft.com/office/drawing/2014/main" id="{E4E8D45B-AE64-CA44-7954-0A1BA6103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00" y="629668"/>
            <a:ext cx="6864161" cy="480491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1394A80-B00B-0592-4614-73966C7932ED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La huppe fasciée</a:t>
            </a:r>
          </a:p>
        </p:txBody>
      </p:sp>
    </p:spTree>
    <p:extLst>
      <p:ext uri="{BB962C8B-B14F-4D97-AF65-F5344CB8AC3E}">
        <p14:creationId xmlns:p14="http://schemas.microsoft.com/office/powerpoint/2010/main" val="2485731521"/>
      </p:ext>
    </p:extLst>
  </p:cSld>
  <p:clrMapOvr>
    <a:masterClrMapping/>
  </p:clrMapOvr>
  <p:transition spd="slow" advTm="5000">
    <p:push dir="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huppe, plein air, faune&#10;&#10;Le contenu généré par l’IA peut être incorrect.">
            <a:extLst>
              <a:ext uri="{FF2B5EF4-FFF2-40B4-BE49-F238E27FC236}">
                <a16:creationId xmlns:a16="http://schemas.microsoft.com/office/drawing/2014/main" id="{8E0F1CAB-6D68-817E-D089-D14BDB72D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42" y="608102"/>
            <a:ext cx="7772417" cy="484804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2299892-A227-449E-3B73-F6DC1BC6C7D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La huppe fasciée</a:t>
            </a:r>
          </a:p>
        </p:txBody>
      </p:sp>
    </p:spTree>
    <p:extLst>
      <p:ext uri="{BB962C8B-B14F-4D97-AF65-F5344CB8AC3E}">
        <p14:creationId xmlns:p14="http://schemas.microsoft.com/office/powerpoint/2010/main" val="1709566178"/>
      </p:ext>
    </p:extLst>
  </p:cSld>
  <p:clrMapOvr>
    <a:masterClrMapping/>
  </p:clrMapOvr>
  <p:transition spd="slow" advTm="5000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iseau aquatique, canard, Sauvagine&#10;&#10;Le contenu généré par l’IA peut être incorrect.">
            <a:extLst>
              <a:ext uri="{FF2B5EF4-FFF2-40B4-BE49-F238E27FC236}">
                <a16:creationId xmlns:a16="http://schemas.microsoft.com/office/drawing/2014/main" id="{5AD5B5DC-CA59-2B0C-013C-35BC8264B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13" y="515293"/>
            <a:ext cx="7365536" cy="48980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A721699-DF6C-EF8F-2399-41F036E9DE0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Canard branchu</a:t>
            </a:r>
          </a:p>
        </p:txBody>
      </p:sp>
    </p:spTree>
    <p:extLst>
      <p:ext uri="{BB962C8B-B14F-4D97-AF65-F5344CB8AC3E}">
        <p14:creationId xmlns:p14="http://schemas.microsoft.com/office/powerpoint/2010/main" val="1961514703"/>
      </p:ext>
    </p:extLst>
  </p:cSld>
  <p:clrMapOvr>
    <a:masterClrMapping/>
  </p:clrMapOvr>
  <p:transition spd="slow" advTm="5000">
    <p:push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scines, arbre, plein air&#10;&#10;Le contenu généré par l’IA peut être incorrect.">
            <a:extLst>
              <a:ext uri="{FF2B5EF4-FFF2-40B4-BE49-F238E27FC236}">
                <a16:creationId xmlns:a16="http://schemas.microsoft.com/office/drawing/2014/main" id="{B98502EE-BFC5-3217-4CD7-5E8D71922B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609" y="607353"/>
            <a:ext cx="4849543" cy="48495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C18251E-A6BB-DD7F-1CA4-42A90577E6E0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Chardonneret élégant</a:t>
            </a:r>
          </a:p>
        </p:txBody>
      </p:sp>
    </p:spTree>
    <p:extLst>
      <p:ext uri="{BB962C8B-B14F-4D97-AF65-F5344CB8AC3E}">
        <p14:creationId xmlns:p14="http://schemas.microsoft.com/office/powerpoint/2010/main" val="4098728187"/>
      </p:ext>
    </p:extLst>
  </p:cSld>
  <p:clrMapOvr>
    <a:masterClrMapping/>
  </p:clrMapOvr>
  <p:transition spd="slow" advTm="5000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 aquatique, oiseau, plein air, herbe&#10;&#10;Le contenu généré par l’IA peut être incorrect.">
            <a:extLst>
              <a:ext uri="{FF2B5EF4-FFF2-40B4-BE49-F238E27FC236}">
                <a16:creationId xmlns:a16="http://schemas.microsoft.com/office/drawing/2014/main" id="{6887B5E8-06A1-9634-FFA3-2710F4660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22" y="589555"/>
            <a:ext cx="6513518" cy="488513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160E50-6AA0-9291-1195-C110D87A920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Gallinules </a:t>
            </a:r>
            <a:r>
              <a:rPr lang="fr-FR" sz="2400" dirty="0" err="1">
                <a:solidFill>
                  <a:schemeClr val="bg1"/>
                </a:solidFill>
                <a:latin typeface="Caladea" panose="02040503050406030204" pitchFamily="18" charset="0"/>
              </a:rPr>
              <a:t>poule-d'eau</a:t>
            </a:r>
            <a:endParaRPr lang="fr-FR" sz="2400" dirty="0">
              <a:solidFill>
                <a:schemeClr val="bg1"/>
              </a:solidFill>
              <a:latin typeface="Calade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263957"/>
      </p:ext>
    </p:extLst>
  </p:cSld>
  <p:clrMapOvr>
    <a:masterClrMapping/>
  </p:clrMapOvr>
  <p:transition spd="slow" advTm="5000">
    <p:push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iseau aquatique, gallinule, plein air&#10;&#10;Le contenu généré par l’IA peut être incorrect.">
            <a:extLst>
              <a:ext uri="{FF2B5EF4-FFF2-40B4-BE49-F238E27FC236}">
                <a16:creationId xmlns:a16="http://schemas.microsoft.com/office/drawing/2014/main" id="{B4653521-43A1-045B-1BFA-A9A1D28C67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074" y="590645"/>
            <a:ext cx="6510614" cy="488296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B2C0D63-3495-E400-E0E0-8EDD7B77B73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Gallinules </a:t>
            </a:r>
            <a:r>
              <a:rPr lang="fr-FR" sz="2400" dirty="0" err="1">
                <a:solidFill>
                  <a:schemeClr val="bg1"/>
                </a:solidFill>
                <a:latin typeface="Caladea" panose="02040503050406030204" pitchFamily="18" charset="0"/>
              </a:rPr>
              <a:t>poule-d'eau</a:t>
            </a:r>
            <a:endParaRPr lang="fr-FR" sz="2400" dirty="0">
              <a:solidFill>
                <a:schemeClr val="bg1"/>
              </a:solidFill>
              <a:latin typeface="Calade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844384"/>
      </p:ext>
    </p:extLst>
  </p:cSld>
  <p:clrMapOvr>
    <a:masterClrMapping/>
  </p:clrMapOvr>
  <p:transition spd="slow" advTm="5000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ciel, plein air, bec&#10;&#10;Le contenu généré par l’IA peut être incorrect.">
            <a:extLst>
              <a:ext uri="{FF2B5EF4-FFF2-40B4-BE49-F238E27FC236}">
                <a16:creationId xmlns:a16="http://schemas.microsoft.com/office/drawing/2014/main" id="{F4A87389-3247-7DFC-6B25-64C53B76F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91" y="629728"/>
            <a:ext cx="5026237" cy="484067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27BCAF0-A0A4-B6FF-C3A8-1819C79DA0A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Linotte Mélodieuse</a:t>
            </a:r>
          </a:p>
        </p:txBody>
      </p:sp>
    </p:spTree>
    <p:extLst>
      <p:ext uri="{BB962C8B-B14F-4D97-AF65-F5344CB8AC3E}">
        <p14:creationId xmlns:p14="http://schemas.microsoft.com/office/powerpoint/2010/main" val="1772978121"/>
      </p:ext>
    </p:extLst>
  </p:cSld>
  <p:clrMapOvr>
    <a:masterClrMapping/>
  </p:clrMapOvr>
  <p:transition spd="slow" advTm="5000">
    <p:push dir="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scines, ciel, plein air&#10;&#10;Le contenu généré par l’IA peut être incorrect.">
            <a:extLst>
              <a:ext uri="{FF2B5EF4-FFF2-40B4-BE49-F238E27FC236}">
                <a16:creationId xmlns:a16="http://schemas.microsoft.com/office/drawing/2014/main" id="{0C7D71DF-2F1E-2CAD-AD45-F5207C052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963" y="603948"/>
            <a:ext cx="5900468" cy="485635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7CF1D3E-9E8C-28AE-74A1-2580C4CF9837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Linotte Mélodieuse</a:t>
            </a:r>
          </a:p>
        </p:txBody>
      </p:sp>
    </p:spTree>
    <p:extLst>
      <p:ext uri="{BB962C8B-B14F-4D97-AF65-F5344CB8AC3E}">
        <p14:creationId xmlns:p14="http://schemas.microsoft.com/office/powerpoint/2010/main" val="631962287"/>
      </p:ext>
    </p:extLst>
  </p:cSld>
  <p:clrMapOvr>
    <a:masterClrMapping/>
  </p:clrMapOvr>
  <p:transition spd="slow" advTm="5000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invertébré, Mantoptères, Mantidés, arthropode&#10;&#10;Le contenu généré par l’IA peut être incorrect.">
            <a:extLst>
              <a:ext uri="{FF2B5EF4-FFF2-40B4-BE49-F238E27FC236}">
                <a16:creationId xmlns:a16="http://schemas.microsoft.com/office/drawing/2014/main" id="{A8329B03-D203-B31F-638D-9A2892BE3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54" y="615980"/>
            <a:ext cx="6443053" cy="483229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2FA64B1-8DA6-9B1E-5D5E-3B897B6D421F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Mante Religieuse</a:t>
            </a:r>
          </a:p>
        </p:txBody>
      </p:sp>
    </p:spTree>
    <p:extLst>
      <p:ext uri="{BB962C8B-B14F-4D97-AF65-F5344CB8AC3E}">
        <p14:creationId xmlns:p14="http://schemas.microsoft.com/office/powerpoint/2010/main" val="3106116748"/>
      </p:ext>
    </p:extLst>
  </p:cSld>
  <p:clrMapOvr>
    <a:masterClrMapping/>
  </p:clrMapOvr>
  <p:transition spd="slow" advTm="5000">
    <p:push dir="d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Mantoptères, Mantidés, invertébré, vert&#10;&#10;Le contenu généré par l’IA peut être incorrect.">
            <a:extLst>
              <a:ext uri="{FF2B5EF4-FFF2-40B4-BE49-F238E27FC236}">
                <a16:creationId xmlns:a16="http://schemas.microsoft.com/office/drawing/2014/main" id="{F4F7FABF-7C14-EC06-12EB-43424E300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864" y="620293"/>
            <a:ext cx="6431552" cy="4823664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5F838F-2EA0-0210-2EAD-01BB82AE5B3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Mante Religieuse</a:t>
            </a:r>
          </a:p>
        </p:txBody>
      </p:sp>
    </p:spTree>
    <p:extLst>
      <p:ext uri="{BB962C8B-B14F-4D97-AF65-F5344CB8AC3E}">
        <p14:creationId xmlns:p14="http://schemas.microsoft.com/office/powerpoint/2010/main" val="91470773"/>
      </p:ext>
    </p:extLst>
  </p:cSld>
  <p:clrMapOvr>
    <a:masterClrMapping/>
  </p:clrMapOvr>
  <p:transition spd="slow" advTm="5000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herbe, plein air, mammifère, rongeur&#10;&#10;Le contenu généré par l’IA peut être incorrect.">
            <a:extLst>
              <a:ext uri="{FF2B5EF4-FFF2-40B4-BE49-F238E27FC236}">
                <a16:creationId xmlns:a16="http://schemas.microsoft.com/office/drawing/2014/main" id="{FCA8F27D-FBEF-AE83-B501-97A5B78AB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37" y="612416"/>
            <a:ext cx="6452558" cy="483941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E31BA56-4537-BA4F-BCB7-F4A765A2F2A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Marmotte</a:t>
            </a:r>
          </a:p>
        </p:txBody>
      </p:sp>
    </p:spTree>
    <p:extLst>
      <p:ext uri="{BB962C8B-B14F-4D97-AF65-F5344CB8AC3E}">
        <p14:creationId xmlns:p14="http://schemas.microsoft.com/office/powerpoint/2010/main" val="3176968003"/>
      </p:ext>
    </p:extLst>
  </p:cSld>
  <p:clrMapOvr>
    <a:masterClrMapping/>
  </p:clrMapOvr>
  <p:transition spd="slow" advTm="5000">
    <p:push dir="d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mammifère, plein air, herbe, rongeur&#10;&#10;Le contenu généré par l’IA peut être incorrect.">
            <a:extLst>
              <a:ext uri="{FF2B5EF4-FFF2-40B4-BE49-F238E27FC236}">
                <a16:creationId xmlns:a16="http://schemas.microsoft.com/office/drawing/2014/main" id="{62D440E3-D9ED-9BC4-90D6-8D946AB8A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0" y="569343"/>
            <a:ext cx="6888721" cy="478766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9C7BC2B-801D-AEC3-EB19-B6C925BEFCC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Marmotte</a:t>
            </a:r>
          </a:p>
        </p:txBody>
      </p:sp>
    </p:spTree>
    <p:extLst>
      <p:ext uri="{BB962C8B-B14F-4D97-AF65-F5344CB8AC3E}">
        <p14:creationId xmlns:p14="http://schemas.microsoft.com/office/powerpoint/2010/main" val="2593125220"/>
      </p:ext>
    </p:extLst>
  </p:cSld>
  <p:clrMapOvr>
    <a:masterClrMapping/>
  </p:clrMapOvr>
  <p:transition spd="slow" advTm="5000">
    <p:push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arbre, plein air, merle&#10;&#10;Le contenu généré par l’IA peut être incorrect.">
            <a:extLst>
              <a:ext uri="{FF2B5EF4-FFF2-40B4-BE49-F238E27FC236}">
                <a16:creationId xmlns:a16="http://schemas.microsoft.com/office/drawing/2014/main" id="{866A61AB-F6D7-F346-757D-1CF07DC04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14" y="628919"/>
            <a:ext cx="6408548" cy="480641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9A1A4B9-009F-6C66-2FA8-F0FC821376F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Merle</a:t>
            </a:r>
          </a:p>
        </p:txBody>
      </p:sp>
    </p:spTree>
    <p:extLst>
      <p:ext uri="{BB962C8B-B14F-4D97-AF65-F5344CB8AC3E}">
        <p14:creationId xmlns:p14="http://schemas.microsoft.com/office/powerpoint/2010/main" val="132950777"/>
      </p:ext>
    </p:extLst>
  </p:cSld>
  <p:clrMapOvr>
    <a:masterClrMapping/>
  </p:clrMapOvr>
  <p:transition spd="slow" advTm="5000">
    <p:push dir="d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ciel, corbeau&#10;&#10;Le contenu généré par l’IA peut être incorrect.">
            <a:extLst>
              <a:ext uri="{FF2B5EF4-FFF2-40B4-BE49-F238E27FC236}">
                <a16:creationId xmlns:a16="http://schemas.microsoft.com/office/drawing/2014/main" id="{86CAF5F4-0B5C-8164-3586-E506A639A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87" y="859581"/>
            <a:ext cx="8017177" cy="435934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EA036D4-1A0B-E95F-5783-B64D21980D9C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Merle</a:t>
            </a:r>
          </a:p>
        </p:txBody>
      </p:sp>
    </p:spTree>
    <p:extLst>
      <p:ext uri="{BB962C8B-B14F-4D97-AF65-F5344CB8AC3E}">
        <p14:creationId xmlns:p14="http://schemas.microsoft.com/office/powerpoint/2010/main" val="825310140"/>
      </p:ext>
    </p:extLst>
  </p:cSld>
  <p:clrMapOvr>
    <a:masterClrMapping/>
  </p:clrMapOvr>
  <p:transition spd="slow" advTm="5000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plein air, oiseau, perché, faune&#10;&#10;Le contenu généré par l’IA peut être incorrect.">
            <a:extLst>
              <a:ext uri="{FF2B5EF4-FFF2-40B4-BE49-F238E27FC236}">
                <a16:creationId xmlns:a16="http://schemas.microsoft.com/office/drawing/2014/main" id="{B6549011-487A-D774-F87C-7DE7587EA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59" y="576616"/>
            <a:ext cx="6548023" cy="491101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B97C7BB-533E-10C2-5FB3-C64FEF8C47C3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bleue</a:t>
            </a:r>
          </a:p>
        </p:txBody>
      </p:sp>
    </p:spTree>
    <p:extLst>
      <p:ext uri="{BB962C8B-B14F-4D97-AF65-F5344CB8AC3E}">
        <p14:creationId xmlns:p14="http://schemas.microsoft.com/office/powerpoint/2010/main" val="2880524960"/>
      </p:ext>
    </p:extLst>
  </p:cSld>
  <p:clrMapOvr>
    <a:masterClrMapping/>
  </p:clrMapOvr>
  <p:transition spd="slow" advTm="5000">
    <p:push dir="d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7" name="Image 6" descr="Une image contenant plein air, oiseau, Tige, fleur&#10;&#10;Le contenu généré par l’IA peut être incorrect.">
            <a:extLst>
              <a:ext uri="{FF2B5EF4-FFF2-40B4-BE49-F238E27FC236}">
                <a16:creationId xmlns:a16="http://schemas.microsoft.com/office/drawing/2014/main" id="{7401FD5F-20DD-62E2-ABB4-709E7985C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04" y="569067"/>
            <a:ext cx="6568153" cy="492611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9154944-FCEE-6154-9CBC-D8C8140EFBDF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bleue</a:t>
            </a:r>
          </a:p>
        </p:txBody>
      </p:sp>
    </p:spTree>
    <p:extLst>
      <p:ext uri="{BB962C8B-B14F-4D97-AF65-F5344CB8AC3E}">
        <p14:creationId xmlns:p14="http://schemas.microsoft.com/office/powerpoint/2010/main" val="4068326112"/>
      </p:ext>
    </p:extLst>
  </p:cSld>
  <p:clrMapOvr>
    <a:masterClrMapping/>
  </p:clrMapOvr>
  <p:transition spd="slow" advTm="5000">
    <p:push dir="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arbre, plein air, oscines&#10;&#10;Le contenu généré par l’IA peut être incorrect.">
            <a:extLst>
              <a:ext uri="{FF2B5EF4-FFF2-40B4-BE49-F238E27FC236}">
                <a16:creationId xmlns:a16="http://schemas.microsoft.com/office/drawing/2014/main" id="{B9C0A2F7-32A8-2C38-1A55-D0C8F73D9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75" y="543033"/>
            <a:ext cx="6469811" cy="48523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71567B4-DFFB-4531-C02C-7AD1C6C911FD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4146619833"/>
      </p:ext>
    </p:extLst>
  </p:cSld>
  <p:clrMapOvr>
    <a:masterClrMapping/>
  </p:clrMapOvr>
  <p:transition spd="slow" advTm="5000">
    <p:push dir="d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arbre, oscines&#10;&#10;Le contenu généré par l’IA peut être incorrect.">
            <a:extLst>
              <a:ext uri="{FF2B5EF4-FFF2-40B4-BE49-F238E27FC236}">
                <a16:creationId xmlns:a16="http://schemas.microsoft.com/office/drawing/2014/main" id="{46987B57-877D-60FB-041B-235FFA6B6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729" y="543404"/>
            <a:ext cx="6080775" cy="4977442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2EBF30F-0730-DDDF-55D7-B9BEA117B34E}"/>
              </a:ext>
            </a:extLst>
          </p:cNvPr>
          <p:cNvSpPr txBox="1"/>
          <p:nvPr/>
        </p:nvSpPr>
        <p:spPr>
          <a:xfrm>
            <a:off x="232912" y="0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43753627"/>
      </p:ext>
    </p:extLst>
  </p:cSld>
  <p:clrMapOvr>
    <a:masterClrMapping/>
  </p:clrMapOvr>
  <p:transition spd="slow" advTm="5000">
    <p:push dir="u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faune, arbre&#10;&#10;Le contenu généré par l’IA peut être incorrect.">
            <a:extLst>
              <a:ext uri="{FF2B5EF4-FFF2-40B4-BE49-F238E27FC236}">
                <a16:creationId xmlns:a16="http://schemas.microsoft.com/office/drawing/2014/main" id="{4F28DE89-D468-3D8A-D907-F1DD17E567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54" y="541966"/>
            <a:ext cx="6443053" cy="483229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8D41E8F-39A9-F8F4-BF38-2D6C414BE5F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Nonnette</a:t>
            </a:r>
          </a:p>
        </p:txBody>
      </p:sp>
    </p:spTree>
    <p:extLst>
      <p:ext uri="{BB962C8B-B14F-4D97-AF65-F5344CB8AC3E}">
        <p14:creationId xmlns:p14="http://schemas.microsoft.com/office/powerpoint/2010/main" val="485956604"/>
      </p:ext>
    </p:extLst>
  </p:cSld>
  <p:clrMapOvr>
    <a:masterClrMapping/>
  </p:clrMapOvr>
  <p:transition spd="slow" advTm="5000">
    <p:push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faune, oscines&#10;&#10;Le contenu généré par l’IA peut être incorrect.">
            <a:extLst>
              <a:ext uri="{FF2B5EF4-FFF2-40B4-BE49-F238E27FC236}">
                <a16:creationId xmlns:a16="http://schemas.microsoft.com/office/drawing/2014/main" id="{6FC8A73B-1FA2-B01D-B458-DEE9EDAFE1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320" y="607353"/>
            <a:ext cx="5455736" cy="48495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32A39C5-AC35-51E2-9F09-B06EEE6F1296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Nonnette</a:t>
            </a:r>
          </a:p>
        </p:txBody>
      </p:sp>
    </p:spTree>
    <p:extLst>
      <p:ext uri="{BB962C8B-B14F-4D97-AF65-F5344CB8AC3E}">
        <p14:creationId xmlns:p14="http://schemas.microsoft.com/office/powerpoint/2010/main" val="3192751826"/>
      </p:ext>
    </p:extLst>
  </p:cSld>
  <p:clrMapOvr>
    <a:masterClrMapping/>
  </p:clrMapOvr>
  <p:transition spd="slow" advTm="5000">
    <p:push dir="u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oscines, plein air, hiver&#10;&#10;Le contenu généré par l’IA peut être incorrect.">
            <a:extLst>
              <a:ext uri="{FF2B5EF4-FFF2-40B4-BE49-F238E27FC236}">
                <a16:creationId xmlns:a16="http://schemas.microsoft.com/office/drawing/2014/main" id="{F8BCAEE6-696E-E07A-09B7-F5E57D1C9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04" y="591358"/>
            <a:ext cx="7165553" cy="488153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9D3FD2C-6D8E-D4C0-E539-9EF4399DF4AC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bleue et charbonnière</a:t>
            </a:r>
          </a:p>
        </p:txBody>
      </p:sp>
    </p:spTree>
    <p:extLst>
      <p:ext uri="{BB962C8B-B14F-4D97-AF65-F5344CB8AC3E}">
        <p14:creationId xmlns:p14="http://schemas.microsoft.com/office/powerpoint/2010/main" val="3302402280"/>
      </p:ext>
    </p:extLst>
  </p:cSld>
  <p:clrMapOvr>
    <a:masterClrMapping/>
  </p:clrMapOvr>
  <p:transition spd="slow" advTm="5000">
    <p:push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herbe, oiseau, plein air, plante&#10;&#10;Le contenu généré par l’IA peut être incorrect.">
            <a:extLst>
              <a:ext uri="{FF2B5EF4-FFF2-40B4-BE49-F238E27FC236}">
                <a16:creationId xmlns:a16="http://schemas.microsoft.com/office/drawing/2014/main" id="{5CF31E06-1AA0-7E7C-CA40-96FEC5026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661" y="573517"/>
            <a:ext cx="5933440" cy="491721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3877611-5549-D9E0-39A5-E1C83D41BEB3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1527876650"/>
      </p:ext>
    </p:extLst>
  </p:cSld>
  <p:clrMapOvr>
    <a:masterClrMapping/>
  </p:clrMapOvr>
  <p:transition spd="slow" advTm="5000">
    <p:push dir="u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bec, Oiseau perché&#10;&#10;Le contenu généré par l’IA peut être incorrect.">
            <a:extLst>
              <a:ext uri="{FF2B5EF4-FFF2-40B4-BE49-F238E27FC236}">
                <a16:creationId xmlns:a16="http://schemas.microsoft.com/office/drawing/2014/main" id="{5DA276E1-AB01-BA1F-5E28-BB4CC25EA7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265" y="555108"/>
            <a:ext cx="5867154" cy="4862282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70EBA04-EC7E-1201-5690-885DED4E54F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1895402786"/>
      </p:ext>
    </p:extLst>
  </p:cSld>
  <p:clrMapOvr>
    <a:masterClrMapping/>
  </p:clrMapOvr>
  <p:transition spd="slow" advTm="5000">
    <p:push dir="u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ciel, plein air, aile&#10;&#10;Le contenu généré par l’IA peut être incorrect.">
            <a:extLst>
              <a:ext uri="{FF2B5EF4-FFF2-40B4-BE49-F238E27FC236}">
                <a16:creationId xmlns:a16="http://schemas.microsoft.com/office/drawing/2014/main" id="{4D0B2B4B-1365-CF06-0A50-84A9991657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206" y="533340"/>
            <a:ext cx="5720350" cy="484091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C2DA0EA-A8D3-16A0-94AA-76FF3C25410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Milan noir</a:t>
            </a:r>
          </a:p>
        </p:txBody>
      </p:sp>
    </p:spTree>
    <p:extLst>
      <p:ext uri="{BB962C8B-B14F-4D97-AF65-F5344CB8AC3E}">
        <p14:creationId xmlns:p14="http://schemas.microsoft.com/office/powerpoint/2010/main" val="132713414"/>
      </p:ext>
    </p:extLst>
  </p:cSld>
  <p:clrMapOvr>
    <a:masterClrMapping/>
  </p:clrMapOvr>
  <p:transition spd="slow" advTm="5000">
    <p:push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bec, aile&#10;&#10;Le contenu généré par l’IA peut être incorrect.">
            <a:extLst>
              <a:ext uri="{FF2B5EF4-FFF2-40B4-BE49-F238E27FC236}">
                <a16:creationId xmlns:a16="http://schemas.microsoft.com/office/drawing/2014/main" id="{449F6972-252D-C6EA-70FD-2A9154F94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831" y="611666"/>
            <a:ext cx="5809100" cy="484091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C96BB2-DD0D-C44D-D620-68734F756A65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Milan noir</a:t>
            </a:r>
          </a:p>
        </p:txBody>
      </p:sp>
    </p:spTree>
    <p:extLst>
      <p:ext uri="{BB962C8B-B14F-4D97-AF65-F5344CB8AC3E}">
        <p14:creationId xmlns:p14="http://schemas.microsoft.com/office/powerpoint/2010/main" val="2780898635"/>
      </p:ext>
    </p:extLst>
  </p:cSld>
  <p:clrMapOvr>
    <a:masterClrMapping/>
  </p:clrMapOvr>
  <p:transition spd="slow" advTm="5000">
    <p:push dir="u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moineau, plein air, arbre&#10;&#10;Le contenu généré par l’IA peut être incorrect.">
            <a:extLst>
              <a:ext uri="{FF2B5EF4-FFF2-40B4-BE49-F238E27FC236}">
                <a16:creationId xmlns:a16="http://schemas.microsoft.com/office/drawing/2014/main" id="{F24CBBC6-38A3-106D-DB95-BD3C83C2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01" y="603040"/>
            <a:ext cx="6477559" cy="485816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348D516-8F83-14F9-3CDC-FFAE6DF6B72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Moineau femelle</a:t>
            </a:r>
          </a:p>
        </p:txBody>
      </p:sp>
    </p:spTree>
    <p:extLst>
      <p:ext uri="{BB962C8B-B14F-4D97-AF65-F5344CB8AC3E}">
        <p14:creationId xmlns:p14="http://schemas.microsoft.com/office/powerpoint/2010/main" val="952042596"/>
      </p:ext>
    </p:extLst>
  </p:cSld>
  <p:clrMapOvr>
    <a:masterClrMapping/>
  </p:clrMapOvr>
  <p:transition spd="slow" advTm="5000">
    <p:push dir="d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moineau, arbre, plein air&#10;&#10;Le contenu généré par l’IA peut être incorrect.">
            <a:extLst>
              <a:ext uri="{FF2B5EF4-FFF2-40B4-BE49-F238E27FC236}">
                <a16:creationId xmlns:a16="http://schemas.microsoft.com/office/drawing/2014/main" id="{E717DFB4-81F5-83F1-184D-2F7B0FEAD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54" y="615980"/>
            <a:ext cx="6443053" cy="483229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03BE47-AEBA-BD4A-7190-5F64C78F3D6F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Moineau mâle</a:t>
            </a:r>
          </a:p>
        </p:txBody>
      </p:sp>
    </p:spTree>
    <p:extLst>
      <p:ext uri="{BB962C8B-B14F-4D97-AF65-F5344CB8AC3E}">
        <p14:creationId xmlns:p14="http://schemas.microsoft.com/office/powerpoint/2010/main" val="2465667997"/>
      </p:ext>
    </p:extLst>
  </p:cSld>
  <p:clrMapOvr>
    <a:masterClrMapping/>
  </p:clrMapOvr>
  <p:transition spd="slow" advTm="5000">
    <p:push dir="u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papillon, Pollinisateur, Papillons de jour et de nuit, insecte&#10;&#10;Le contenu généré par l’IA peut être incorrect.">
            <a:extLst>
              <a:ext uri="{FF2B5EF4-FFF2-40B4-BE49-F238E27FC236}">
                <a16:creationId xmlns:a16="http://schemas.microsoft.com/office/drawing/2014/main" id="{549C9915-7F63-FC42-263D-17904C1DF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52" y="541966"/>
            <a:ext cx="6466057" cy="48495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094E709-88C2-310C-3250-44605383B16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Moro-sphinx</a:t>
            </a:r>
          </a:p>
        </p:txBody>
      </p:sp>
    </p:spTree>
    <p:extLst>
      <p:ext uri="{BB962C8B-B14F-4D97-AF65-F5344CB8AC3E}">
        <p14:creationId xmlns:p14="http://schemas.microsoft.com/office/powerpoint/2010/main" val="64013585"/>
      </p:ext>
    </p:extLst>
  </p:cSld>
  <p:clrMapOvr>
    <a:masterClrMapping/>
  </p:clrMapOvr>
  <p:transition spd="slow" advTm="5000">
    <p:push dir="d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apillon, Pollinisateur, Papillons de jour et de nuit, invertébré&#10;&#10;Le contenu généré par l’IA peut être incorrect.">
            <a:extLst>
              <a:ext uri="{FF2B5EF4-FFF2-40B4-BE49-F238E27FC236}">
                <a16:creationId xmlns:a16="http://schemas.microsoft.com/office/drawing/2014/main" id="{21CEB3E4-043A-C3C0-A5E8-A69BEE929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743" y="607353"/>
            <a:ext cx="6466057" cy="484954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C259B0-A513-FA13-C864-E17EE5408940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Moro-sphinx</a:t>
            </a:r>
          </a:p>
        </p:txBody>
      </p:sp>
    </p:spTree>
    <p:extLst>
      <p:ext uri="{BB962C8B-B14F-4D97-AF65-F5344CB8AC3E}">
        <p14:creationId xmlns:p14="http://schemas.microsoft.com/office/powerpoint/2010/main" val="2437026582"/>
      </p:ext>
    </p:extLst>
  </p:cSld>
  <p:clrMapOvr>
    <a:masterClrMapping/>
  </p:clrMapOvr>
  <p:transition spd="slow" advTm="5000">
    <p:push dir="u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mammifère, herbe, mouton, plein air&#10;&#10;Le contenu généré par l’IA peut être incorrect.">
            <a:extLst>
              <a:ext uri="{FF2B5EF4-FFF2-40B4-BE49-F238E27FC236}">
                <a16:creationId xmlns:a16="http://schemas.microsoft.com/office/drawing/2014/main" id="{511A1E6D-F6B6-1485-2043-B16F45FF0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29" y="513211"/>
            <a:ext cx="6717103" cy="503782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21395F-4D3B-E5AF-2691-B13BA41DFDD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Moutons Texel</a:t>
            </a:r>
          </a:p>
        </p:txBody>
      </p:sp>
    </p:spTree>
    <p:extLst>
      <p:ext uri="{BB962C8B-B14F-4D97-AF65-F5344CB8AC3E}">
        <p14:creationId xmlns:p14="http://schemas.microsoft.com/office/powerpoint/2010/main" val="231334034"/>
      </p:ext>
    </p:extLst>
  </p:cSld>
  <p:clrMapOvr>
    <a:masterClrMapping/>
  </p:clrMapOvr>
  <p:transition spd="slow" advTm="5000">
    <p:push dir="d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invertébré, araignée, arthropode, insecte&#10;&#10;Le contenu généré par l’IA peut être incorrect.">
            <a:extLst>
              <a:ext uri="{FF2B5EF4-FFF2-40B4-BE49-F238E27FC236}">
                <a16:creationId xmlns:a16="http://schemas.microsoft.com/office/drawing/2014/main" id="{7BA2AD74-5F30-51A2-3EB3-6F3C3F2F82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58" y="1008000"/>
            <a:ext cx="7970806" cy="416474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EA638C-A643-D642-BFCD-0D72EDE31BA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Nosferatu, l'araignée venimeuse</a:t>
            </a:r>
          </a:p>
        </p:txBody>
      </p:sp>
    </p:spTree>
    <p:extLst>
      <p:ext uri="{BB962C8B-B14F-4D97-AF65-F5344CB8AC3E}">
        <p14:creationId xmlns:p14="http://schemas.microsoft.com/office/powerpoint/2010/main" val="1904249765"/>
      </p:ext>
    </p:extLst>
  </p:cSld>
  <p:clrMapOvr>
    <a:masterClrMapping/>
  </p:clrMapOvr>
  <p:transition spd="slow" advTm="5000">
    <p:push dir="u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ciel, plein air, nature, oiseau&#10;&#10;Le contenu généré par l’IA peut être incorrect.">
            <a:extLst>
              <a:ext uri="{FF2B5EF4-FFF2-40B4-BE49-F238E27FC236}">
                <a16:creationId xmlns:a16="http://schemas.microsoft.com/office/drawing/2014/main" id="{4F5BB531-0964-D22C-8065-3AC8CC8803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73" y="888520"/>
            <a:ext cx="8039818" cy="401990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8227AE-58D4-2070-3612-32B0400890C0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Nuage d'étourneaux</a:t>
            </a:r>
          </a:p>
        </p:txBody>
      </p:sp>
    </p:spTree>
    <p:extLst>
      <p:ext uri="{BB962C8B-B14F-4D97-AF65-F5344CB8AC3E}">
        <p14:creationId xmlns:p14="http://schemas.microsoft.com/office/powerpoint/2010/main" val="639051117"/>
      </p:ext>
    </p:extLst>
  </p:cSld>
  <p:clrMapOvr>
    <a:masterClrMapping/>
  </p:clrMapOvr>
  <p:transition spd="slow" advTm="5000">
    <p:push dir="d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ciel, plein air, nature, hiver&#10;&#10;Le contenu généré par l’IA peut être incorrect.">
            <a:extLst>
              <a:ext uri="{FF2B5EF4-FFF2-40B4-BE49-F238E27FC236}">
                <a16:creationId xmlns:a16="http://schemas.microsoft.com/office/drawing/2014/main" id="{6DC831C8-B5D2-7DFC-8D4D-1A51A027B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31" y="1152000"/>
            <a:ext cx="7953554" cy="397677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4ED33D-C41E-8F48-0D40-AB96A290963D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Nuage d'étourneaux</a:t>
            </a:r>
          </a:p>
        </p:txBody>
      </p:sp>
    </p:spTree>
    <p:extLst>
      <p:ext uri="{BB962C8B-B14F-4D97-AF65-F5344CB8AC3E}">
        <p14:creationId xmlns:p14="http://schemas.microsoft.com/office/powerpoint/2010/main" val="2776889249"/>
      </p:ext>
    </p:extLst>
  </p:cSld>
  <p:clrMapOvr>
    <a:masterClrMapping/>
  </p:clrMapOvr>
  <p:transition spd="slow" advTm="5000">
    <p:push dir="u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plein air, canard&#10;&#10;Le contenu généré par l’IA peut être incorrect.">
            <a:extLst>
              <a:ext uri="{FF2B5EF4-FFF2-40B4-BE49-F238E27FC236}">
                <a16:creationId xmlns:a16="http://schemas.microsoft.com/office/drawing/2014/main" id="{E85CBBC0-B3E7-0003-963D-EE1247BF19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450" y="583673"/>
            <a:ext cx="6779939" cy="49069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9EA1EF-8161-8C76-1D94-5B4B73D1B5E1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Ouette d'Égypte</a:t>
            </a:r>
          </a:p>
        </p:txBody>
      </p:sp>
    </p:spTree>
    <p:extLst>
      <p:ext uri="{BB962C8B-B14F-4D97-AF65-F5344CB8AC3E}">
        <p14:creationId xmlns:p14="http://schemas.microsoft.com/office/powerpoint/2010/main" val="2856235126"/>
      </p:ext>
    </p:extLst>
  </p:cSld>
  <p:clrMapOvr>
    <a:masterClrMapping/>
  </p:clrMapOvr>
  <p:transition spd="slow" advTm="5000">
    <p:push dir="d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iseau aquatique, plein air, bec&#10;&#10;Le contenu généré par l’IA peut être incorrect.">
            <a:extLst>
              <a:ext uri="{FF2B5EF4-FFF2-40B4-BE49-F238E27FC236}">
                <a16:creationId xmlns:a16="http://schemas.microsoft.com/office/drawing/2014/main" id="{275ED440-A157-9623-1197-5581E15787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03" y="603848"/>
            <a:ext cx="5842715" cy="488249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65B1D4-3C0B-C516-84E7-6D2ACE754776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Ouette d'Égypte</a:t>
            </a:r>
          </a:p>
        </p:txBody>
      </p:sp>
    </p:spTree>
    <p:extLst>
      <p:ext uri="{BB962C8B-B14F-4D97-AF65-F5344CB8AC3E}">
        <p14:creationId xmlns:p14="http://schemas.microsoft.com/office/powerpoint/2010/main" val="246440648"/>
      </p:ext>
    </p:extLst>
  </p:cSld>
  <p:clrMapOvr>
    <a:masterClrMapping/>
  </p:clrMapOvr>
  <p:transition spd="slow" advTm="5000">
    <p:push dir="u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ic, arbre, plein air&#10;&#10;Le contenu généré par l’IA peut être incorrect.">
            <a:extLst>
              <a:ext uri="{FF2B5EF4-FFF2-40B4-BE49-F238E27FC236}">
                <a16:creationId xmlns:a16="http://schemas.microsoft.com/office/drawing/2014/main" id="{837B137F-1B9F-9489-CDC7-8F631D829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59" y="472955"/>
            <a:ext cx="7779457" cy="481353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076D0B-A568-5F9D-1091-55AFCD18ED7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Pic noir </a:t>
            </a:r>
          </a:p>
        </p:txBody>
      </p:sp>
    </p:spTree>
    <p:extLst>
      <p:ext uri="{BB962C8B-B14F-4D97-AF65-F5344CB8AC3E}">
        <p14:creationId xmlns:p14="http://schemas.microsoft.com/office/powerpoint/2010/main" val="2614424252"/>
      </p:ext>
    </p:extLst>
  </p:cSld>
  <p:clrMapOvr>
    <a:masterClrMapping/>
  </p:clrMapOvr>
  <p:transition spd="slow" advTm="5000">
    <p:push dir="d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herbe, plein air, bec&#10;&#10;Le contenu généré par l’IA peut être incorrect.">
            <a:extLst>
              <a:ext uri="{FF2B5EF4-FFF2-40B4-BE49-F238E27FC236}">
                <a16:creationId xmlns:a16="http://schemas.microsoft.com/office/drawing/2014/main" id="{95850D65-D4FF-C48D-CB27-11AEFAF98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815" y="570128"/>
            <a:ext cx="6081131" cy="492399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DE0F68-A9DE-1BE9-2FA5-578CAB3D1307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Pie </a:t>
            </a:r>
            <a:r>
              <a:rPr lang="fr-FR" sz="2400" dirty="0" err="1">
                <a:solidFill>
                  <a:schemeClr val="bg1"/>
                </a:solidFill>
                <a:latin typeface="Caladea" panose="02040503050406030204" pitchFamily="18" charset="0"/>
              </a:rPr>
              <a:t>Grieche</a:t>
            </a:r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-écorcheur</a:t>
            </a:r>
          </a:p>
        </p:txBody>
      </p:sp>
    </p:spTree>
    <p:extLst>
      <p:ext uri="{BB962C8B-B14F-4D97-AF65-F5344CB8AC3E}">
        <p14:creationId xmlns:p14="http://schemas.microsoft.com/office/powerpoint/2010/main" val="4251221386"/>
      </p:ext>
    </p:extLst>
  </p:cSld>
  <p:clrMapOvr>
    <a:masterClrMapping/>
  </p:clrMapOvr>
  <p:transition spd="slow" advTm="5000">
    <p:push dir="u"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hiver, neige, plein air&#10;&#10;Le contenu généré par l’IA peut être incorrect.">
            <a:extLst>
              <a:ext uri="{FF2B5EF4-FFF2-40B4-BE49-F238E27FC236}">
                <a16:creationId xmlns:a16="http://schemas.microsoft.com/office/drawing/2014/main" id="{517947D1-B023-2A25-D411-6A5EEB531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41" y="564970"/>
            <a:ext cx="6579080" cy="493431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E488450-BF08-0BDE-ED34-5321D1221DB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Pinson des arbres  femelle</a:t>
            </a:r>
          </a:p>
        </p:txBody>
      </p:sp>
    </p:spTree>
    <p:extLst>
      <p:ext uri="{BB962C8B-B14F-4D97-AF65-F5344CB8AC3E}">
        <p14:creationId xmlns:p14="http://schemas.microsoft.com/office/powerpoint/2010/main" val="2525719564"/>
      </p:ext>
    </p:extLst>
  </p:cSld>
  <p:clrMapOvr>
    <a:masterClrMapping/>
  </p:clrMapOvr>
  <p:transition spd="slow" advTm="5000">
    <p:push dir="d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herbe, oscines&#10;&#10;Le contenu généré par l’IA peut être incorrect.">
            <a:extLst>
              <a:ext uri="{FF2B5EF4-FFF2-40B4-BE49-F238E27FC236}">
                <a16:creationId xmlns:a16="http://schemas.microsoft.com/office/drawing/2014/main" id="{8799C2BA-E6F1-A42A-3261-969A7F6A3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89" y="600836"/>
            <a:ext cx="6167368" cy="486257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2BBF86-ABE3-6F74-D1C7-F88AF2BE37DC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Pinson des arbres</a:t>
            </a:r>
          </a:p>
        </p:txBody>
      </p:sp>
      <p:pic>
        <p:nvPicPr>
          <p:cNvPr id="7" name="Image 6" descr="Une image contenant oiseau, hiver, neige, plein air&#10;&#10;Le contenu généré par l’IA peut être incorrect.">
            <a:extLst>
              <a:ext uri="{FF2B5EF4-FFF2-40B4-BE49-F238E27FC236}">
                <a16:creationId xmlns:a16="http://schemas.microsoft.com/office/drawing/2014/main" id="{7CA62CD4-93E6-EB50-7DF7-318D26D16C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41" y="564970"/>
            <a:ext cx="6579080" cy="493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87919"/>
      </p:ext>
    </p:extLst>
  </p:cSld>
  <p:clrMapOvr>
    <a:masterClrMapping/>
  </p:clrMapOvr>
  <p:transition spd="slow" advTm="5000">
    <p:push dir="u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 aquatique, oiseau, gallinule, herbe&#10;&#10;Le contenu généré par l’IA peut être incorrect.">
            <a:extLst>
              <a:ext uri="{FF2B5EF4-FFF2-40B4-BE49-F238E27FC236}">
                <a16:creationId xmlns:a16="http://schemas.microsoft.com/office/drawing/2014/main" id="{5073DA6C-03D2-1A28-B2AA-819948611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192" y="595163"/>
            <a:ext cx="5328823" cy="487392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6265FE-37AD-17E0-6EEB-96A238BE6839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Poule d'eau</a:t>
            </a:r>
          </a:p>
        </p:txBody>
      </p:sp>
    </p:spTree>
    <p:extLst>
      <p:ext uri="{BB962C8B-B14F-4D97-AF65-F5344CB8AC3E}">
        <p14:creationId xmlns:p14="http://schemas.microsoft.com/office/powerpoint/2010/main" val="3739433388"/>
      </p:ext>
    </p:extLst>
  </p:cSld>
  <p:clrMapOvr>
    <a:masterClrMapping/>
  </p:clrMapOvr>
  <p:transition spd="slow" advTm="5000">
    <p:push dir="d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mammifère, eau, plein air, loutre&#10;&#10;Le contenu généré par l’IA peut être incorrect.">
            <a:extLst>
              <a:ext uri="{FF2B5EF4-FFF2-40B4-BE49-F238E27FC236}">
                <a16:creationId xmlns:a16="http://schemas.microsoft.com/office/drawing/2014/main" id="{7400F79A-099E-0323-D6F0-5B97DD64A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29" y="621041"/>
            <a:ext cx="7210717" cy="482216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0E4406D-7000-ED92-212B-4303AC539917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Ragondin</a:t>
            </a:r>
          </a:p>
        </p:txBody>
      </p:sp>
    </p:spTree>
    <p:extLst>
      <p:ext uri="{BB962C8B-B14F-4D97-AF65-F5344CB8AC3E}">
        <p14:creationId xmlns:p14="http://schemas.microsoft.com/office/powerpoint/2010/main" val="1741935162"/>
      </p:ext>
    </p:extLst>
  </p:cSld>
  <p:clrMapOvr>
    <a:masterClrMapping/>
  </p:clrMapOvr>
  <p:transition spd="slow" advTm="5000">
    <p:push dir="u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mammifère, Procyonidé, raton laveur, plein air&#10;&#10;Le contenu généré par l’IA peut être incorrect.">
            <a:extLst>
              <a:ext uri="{FF2B5EF4-FFF2-40B4-BE49-F238E27FC236}">
                <a16:creationId xmlns:a16="http://schemas.microsoft.com/office/drawing/2014/main" id="{7223F9EC-984B-393A-4E71-AA5791A4EB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73" y="581386"/>
            <a:ext cx="7356815" cy="490147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9B6547-16D3-B741-ACD5-9E83A4612E8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Raton laveur</a:t>
            </a:r>
          </a:p>
        </p:txBody>
      </p:sp>
    </p:spTree>
    <p:extLst>
      <p:ext uri="{BB962C8B-B14F-4D97-AF65-F5344CB8AC3E}">
        <p14:creationId xmlns:p14="http://schemas.microsoft.com/office/powerpoint/2010/main" val="3482187031"/>
      </p:ext>
    </p:extLst>
  </p:cSld>
  <p:clrMapOvr>
    <a:masterClrMapping/>
  </p:clrMapOvr>
  <p:transition spd="slow" advTm="5000">
    <p:push dir="d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scines, sol, plein air&#10;&#10;Le contenu généré par l’IA peut être incorrect.">
            <a:extLst>
              <a:ext uri="{FF2B5EF4-FFF2-40B4-BE49-F238E27FC236}">
                <a16:creationId xmlns:a16="http://schemas.microsoft.com/office/drawing/2014/main" id="{82ED5813-16D6-8EC4-C4A9-69A02D2D7F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277" y="590849"/>
            <a:ext cx="5948576" cy="488255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ABCF9A-4F86-D27F-6F95-FF4B5277EBC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Rouge-gorge</a:t>
            </a:r>
          </a:p>
        </p:txBody>
      </p:sp>
    </p:spTree>
    <p:extLst>
      <p:ext uri="{BB962C8B-B14F-4D97-AF65-F5344CB8AC3E}">
        <p14:creationId xmlns:p14="http://schemas.microsoft.com/office/powerpoint/2010/main" val="2764350746"/>
      </p:ext>
    </p:extLst>
  </p:cSld>
  <p:clrMapOvr>
    <a:masterClrMapping/>
  </p:clrMapOvr>
  <p:transition spd="slow" advTm="5000">
    <p:push dir="u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scines, plein air, faune&#10;&#10;Le contenu généré par l’IA peut être incorrect.">
            <a:extLst>
              <a:ext uri="{FF2B5EF4-FFF2-40B4-BE49-F238E27FC236}">
                <a16:creationId xmlns:a16="http://schemas.microsoft.com/office/drawing/2014/main" id="{756E88DB-061F-8C84-D5E0-FA1804A9C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691" y="610606"/>
            <a:ext cx="4956041" cy="484303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A8E51F5-AE39-50C4-5CC0-CC2F15BC8305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Rouge-gorge</a:t>
            </a:r>
          </a:p>
        </p:txBody>
      </p:sp>
    </p:spTree>
    <p:extLst>
      <p:ext uri="{BB962C8B-B14F-4D97-AF65-F5344CB8AC3E}">
        <p14:creationId xmlns:p14="http://schemas.microsoft.com/office/powerpoint/2010/main" val="4197361954"/>
      </p:ext>
    </p:extLst>
  </p:cSld>
  <p:clrMapOvr>
    <a:masterClrMapping/>
  </p:clrMapOvr>
  <p:transition spd="slow" advTm="5000">
    <p:push dir="d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scines, arbre, plein air&#10;&#10;Le contenu généré par l’IA peut être incorrect.">
            <a:extLst>
              <a:ext uri="{FF2B5EF4-FFF2-40B4-BE49-F238E27FC236}">
                <a16:creationId xmlns:a16="http://schemas.microsoft.com/office/drawing/2014/main" id="{DEDA44C1-1A32-113E-CF1B-4AE7899DA5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875" y="533340"/>
            <a:ext cx="6450226" cy="483766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5C0112-2297-4B08-5A60-F106D2210DBC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Rougequeue à front blanc ou Rossignol de muraille </a:t>
            </a:r>
          </a:p>
        </p:txBody>
      </p:sp>
    </p:spTree>
    <p:extLst>
      <p:ext uri="{BB962C8B-B14F-4D97-AF65-F5344CB8AC3E}">
        <p14:creationId xmlns:p14="http://schemas.microsoft.com/office/powerpoint/2010/main" val="2658708109"/>
      </p:ext>
    </p:extLst>
  </p:cSld>
  <p:clrMapOvr>
    <a:masterClrMapping/>
  </p:clrMapOvr>
  <p:transition spd="slow" advTm="5000">
    <p:push dir="u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arbre, plein air, oscines&#10;&#10;Le contenu généré par l’IA peut être incorrect.">
            <a:extLst>
              <a:ext uri="{FF2B5EF4-FFF2-40B4-BE49-F238E27FC236}">
                <a16:creationId xmlns:a16="http://schemas.microsoft.com/office/drawing/2014/main" id="{FC7FB2BB-31FF-6F23-0B35-14F43F8ED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4" y="593725"/>
            <a:ext cx="6467479" cy="485061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8B3B1B-8A64-682E-C524-150204D442C2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Rougequeue à front blanc ou Rossignol de muraille </a:t>
            </a:r>
          </a:p>
        </p:txBody>
      </p:sp>
    </p:spTree>
    <p:extLst>
      <p:ext uri="{BB962C8B-B14F-4D97-AF65-F5344CB8AC3E}">
        <p14:creationId xmlns:p14="http://schemas.microsoft.com/office/powerpoint/2010/main" val="2897685235"/>
      </p:ext>
    </p:extLst>
  </p:cSld>
  <p:clrMapOvr>
    <a:masterClrMapping/>
  </p:clrMapOvr>
  <p:transition spd="slow" advTm="5000">
    <p:push dir="d"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sol, oscines&#10;&#10;Le contenu généré par l’IA peut être incorrect.">
            <a:extLst>
              <a:ext uri="{FF2B5EF4-FFF2-40B4-BE49-F238E27FC236}">
                <a16:creationId xmlns:a16="http://schemas.microsoft.com/office/drawing/2014/main" id="{E7DE3A8D-1EB8-4173-D2CA-59D33C5F4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558" y="593724"/>
            <a:ext cx="6331813" cy="485816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6A1FF0-A78D-832D-7212-FF31ACC129B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Rouge-queue noir</a:t>
            </a:r>
          </a:p>
        </p:txBody>
      </p:sp>
    </p:spTree>
    <p:extLst>
      <p:ext uri="{BB962C8B-B14F-4D97-AF65-F5344CB8AC3E}">
        <p14:creationId xmlns:p14="http://schemas.microsoft.com/office/powerpoint/2010/main" val="876805367"/>
      </p:ext>
    </p:extLst>
  </p:cSld>
  <p:clrMapOvr>
    <a:masterClrMapping/>
  </p:clrMapOvr>
  <p:transition spd="slow" advTm="5000">
    <p:push dir="u"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98E072A2-B1FA-1B38-4E10-B4A38946D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071" y="615979"/>
            <a:ext cx="6443054" cy="483229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2A890D5-F6EE-3F55-A105-7FDC0F84EC28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Sittelle Torchepot</a:t>
            </a:r>
          </a:p>
        </p:txBody>
      </p:sp>
    </p:spTree>
    <p:extLst>
      <p:ext uri="{BB962C8B-B14F-4D97-AF65-F5344CB8AC3E}">
        <p14:creationId xmlns:p14="http://schemas.microsoft.com/office/powerpoint/2010/main" val="504010147"/>
      </p:ext>
    </p:extLst>
  </p:cSld>
  <p:clrMapOvr>
    <a:masterClrMapping/>
  </p:clrMapOvr>
  <p:transition spd="slow" advTm="5000">
    <p:push dir="d"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lein air, oiseau, arbre, bec&#10;&#10;Le contenu généré par l’IA peut être incorrect.">
            <a:extLst>
              <a:ext uri="{FF2B5EF4-FFF2-40B4-BE49-F238E27FC236}">
                <a16:creationId xmlns:a16="http://schemas.microsoft.com/office/drawing/2014/main" id="{210D730C-52D5-99AC-5305-A75502D8B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59" y="606420"/>
            <a:ext cx="6869254" cy="485141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C29FEF-AACE-9181-BBB8-6AF3A31F41DE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Sittelle Torchepot</a:t>
            </a:r>
          </a:p>
        </p:txBody>
      </p:sp>
    </p:spTree>
    <p:extLst>
      <p:ext uri="{BB962C8B-B14F-4D97-AF65-F5344CB8AC3E}">
        <p14:creationId xmlns:p14="http://schemas.microsoft.com/office/powerpoint/2010/main" val="752294559"/>
      </p:ext>
    </p:extLst>
  </p:cSld>
  <p:clrMapOvr>
    <a:masterClrMapping/>
  </p:clrMapOvr>
  <p:transition spd="slow" advTm="5000">
    <p:push dir="u"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oscines, Oiseau perché&#10;&#10;Le contenu généré par l’IA peut être incorrect.">
            <a:extLst>
              <a:ext uri="{FF2B5EF4-FFF2-40B4-BE49-F238E27FC236}">
                <a16:creationId xmlns:a16="http://schemas.microsoft.com/office/drawing/2014/main" id="{3C977F53-5297-5919-237C-89BCC0A86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77" y="615980"/>
            <a:ext cx="5992040" cy="483229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F39650-9C9A-7542-CA0C-1BAA79B969F1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 err="1">
                <a:solidFill>
                  <a:schemeClr val="bg1"/>
                </a:solidFill>
                <a:latin typeface="Caladea" panose="02040503050406030204" pitchFamily="18" charset="0"/>
              </a:rPr>
              <a:t>Tarier</a:t>
            </a:r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 Pâtre</a:t>
            </a:r>
          </a:p>
        </p:txBody>
      </p:sp>
    </p:spTree>
    <p:extLst>
      <p:ext uri="{BB962C8B-B14F-4D97-AF65-F5344CB8AC3E}">
        <p14:creationId xmlns:p14="http://schemas.microsoft.com/office/powerpoint/2010/main" val="2857001640"/>
      </p:ext>
    </p:extLst>
  </p:cSld>
  <p:clrMapOvr>
    <a:masterClrMapping/>
  </p:clrMapOvr>
  <p:transition spd="slow" advTm="5000">
    <p:push dir="d"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oscines, ciel, plein air&#10;&#10;Le contenu généré par l’IA peut être incorrect.">
            <a:extLst>
              <a:ext uri="{FF2B5EF4-FFF2-40B4-BE49-F238E27FC236}">
                <a16:creationId xmlns:a16="http://schemas.microsoft.com/office/drawing/2014/main" id="{5EAA78F7-5FA5-9BB7-E188-33CA3FD265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767" y="607353"/>
            <a:ext cx="5940690" cy="484954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F3D8A4-E3E2-F53C-94D4-0871F2DA7979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 err="1">
                <a:solidFill>
                  <a:schemeClr val="bg1"/>
                </a:solidFill>
                <a:latin typeface="Caladea" panose="02040503050406030204" pitchFamily="18" charset="0"/>
              </a:rPr>
              <a:t>Tarier</a:t>
            </a:r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 Pâtre</a:t>
            </a:r>
          </a:p>
        </p:txBody>
      </p:sp>
    </p:spTree>
    <p:extLst>
      <p:ext uri="{BB962C8B-B14F-4D97-AF65-F5344CB8AC3E}">
        <p14:creationId xmlns:p14="http://schemas.microsoft.com/office/powerpoint/2010/main" val="367095586"/>
      </p:ext>
    </p:extLst>
  </p:cSld>
  <p:clrMapOvr>
    <a:masterClrMapping/>
  </p:clrMapOvr>
  <p:transition spd="slow" advTm="5000">
    <p:push dir="u"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Papillons de jour et de nuit, invertébré, insecte, papillon&#10;&#10;Le contenu généré par l’IA peut être incorrect.">
            <a:extLst>
              <a:ext uri="{FF2B5EF4-FFF2-40B4-BE49-F238E27FC236}">
                <a16:creationId xmlns:a16="http://schemas.microsoft.com/office/drawing/2014/main" id="{47139113-DA73-B13C-BD7B-534FC07FFD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66" y="562484"/>
            <a:ext cx="7331030" cy="493928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DF9A85-B554-0BE0-AFBC-F5856AFE7921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Tiger </a:t>
            </a:r>
            <a:r>
              <a:rPr lang="fr-FR" sz="2400" dirty="0" err="1">
                <a:solidFill>
                  <a:schemeClr val="bg1"/>
                </a:solidFill>
                <a:latin typeface="Caladea" panose="02040503050406030204" pitchFamily="18" charset="0"/>
              </a:rPr>
              <a:t>Longwing</a:t>
            </a:r>
            <a:endParaRPr lang="fr-FR" sz="2400" dirty="0">
              <a:solidFill>
                <a:schemeClr val="bg1"/>
              </a:solidFill>
              <a:latin typeface="Calade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774073"/>
      </p:ext>
    </p:extLst>
  </p:cSld>
  <p:clrMapOvr>
    <a:masterClrMapping/>
  </p:clrMapOvr>
  <p:transition spd="slow" advTm="5000">
    <p:push dir="d"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oiseau, plein air, pigeon, bec&#10;&#10;Le contenu généré par l’IA peut être incorrect.">
            <a:extLst>
              <a:ext uri="{FF2B5EF4-FFF2-40B4-BE49-F238E27FC236}">
                <a16:creationId xmlns:a16="http://schemas.microsoft.com/office/drawing/2014/main" id="{0D896717-E3E9-D9E3-D639-702AFCE30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725" y="496948"/>
            <a:ext cx="5880248" cy="492070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3D76B0-A93D-B0C0-C539-0FEC40ED74E7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Tourterelle</a:t>
            </a:r>
          </a:p>
        </p:txBody>
      </p:sp>
    </p:spTree>
    <p:extLst>
      <p:ext uri="{BB962C8B-B14F-4D97-AF65-F5344CB8AC3E}">
        <p14:creationId xmlns:p14="http://schemas.microsoft.com/office/powerpoint/2010/main" val="1115518277"/>
      </p:ext>
    </p:extLst>
  </p:cSld>
  <p:clrMapOvr>
    <a:masterClrMapping/>
  </p:clrMapOvr>
  <p:transition spd="slow" advTm="5000">
    <p:push dir="u"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oscines, bec&#10;&#10;Le contenu généré par l’IA peut être incorrect.">
            <a:extLst>
              <a:ext uri="{FF2B5EF4-FFF2-40B4-BE49-F238E27FC236}">
                <a16:creationId xmlns:a16="http://schemas.microsoft.com/office/drawing/2014/main" id="{8AA0ECCB-0E08-6B34-4FF2-5FFB47F9F2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98" y="590849"/>
            <a:ext cx="6184566" cy="488255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BF81A6-6E9D-55A6-54FF-4CF983FF5AFB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Traquet motteux</a:t>
            </a:r>
          </a:p>
        </p:txBody>
      </p:sp>
    </p:spTree>
    <p:extLst>
      <p:ext uri="{BB962C8B-B14F-4D97-AF65-F5344CB8AC3E}">
        <p14:creationId xmlns:p14="http://schemas.microsoft.com/office/powerpoint/2010/main" val="1228824502"/>
      </p:ext>
    </p:extLst>
  </p:cSld>
  <p:clrMapOvr>
    <a:masterClrMapping/>
  </p:clrMapOvr>
  <p:transition spd="slow" advTm="5000">
    <p:push dir="d"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" name="Image 3" descr="Une image contenant oiseau, plein air, arbre, bec&#10;&#10;Le contenu généré par l’IA peut être incorrect.">
            <a:extLst>
              <a:ext uri="{FF2B5EF4-FFF2-40B4-BE49-F238E27FC236}">
                <a16:creationId xmlns:a16="http://schemas.microsoft.com/office/drawing/2014/main" id="{65A74CE2-3366-40DE-9BE4-81C807C4D4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280" y="615980"/>
            <a:ext cx="6016201" cy="483229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4C5DC4-6491-A825-E448-1AF208467364}"/>
              </a:ext>
            </a:extLst>
          </p:cNvPr>
          <p:cNvSpPr txBox="1"/>
          <p:nvPr/>
        </p:nvSpPr>
        <p:spPr>
          <a:xfrm>
            <a:off x="232912" y="90665"/>
            <a:ext cx="82554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Caladea" panose="02040503050406030204" pitchFamily="18" charset="0"/>
              </a:rPr>
              <a:t>Troglodyte mignon juvénile</a:t>
            </a:r>
          </a:p>
        </p:txBody>
      </p:sp>
    </p:spTree>
    <p:extLst>
      <p:ext uri="{BB962C8B-B14F-4D97-AF65-F5344CB8AC3E}">
        <p14:creationId xmlns:p14="http://schemas.microsoft.com/office/powerpoint/2010/main" val="1555623445"/>
      </p:ext>
    </p:extLst>
  </p:cSld>
  <p:clrMapOvr>
    <a:masterClrMapping/>
  </p:clrMapOvr>
  <p:transition spd="slow" advTm="5000">
    <p:push dir="u"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PICO - écran de projection sur pied ultra léger et compact - elite screens  - Elite Screens">
            <a:extLst>
              <a:ext uri="{FF2B5EF4-FFF2-40B4-BE49-F238E27FC236}">
                <a16:creationId xmlns:a16="http://schemas.microsoft.com/office/drawing/2014/main" id="{303DFB25-1D82-52EF-6A3D-9F783722D7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 descr="Une image contenant capture d’écran, Graphique, diagramme, ligne&#10;&#10;Le contenu généré par l’IA peut être incorrect.">
            <a:extLst>
              <a:ext uri="{FF2B5EF4-FFF2-40B4-BE49-F238E27FC236}">
                <a16:creationId xmlns:a16="http://schemas.microsoft.com/office/drawing/2014/main" id="{306CC4C9-2A46-5134-F197-791931805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63" y="552331"/>
            <a:ext cx="7848000" cy="4945608"/>
          </a:xfrm>
          <a:prstGeom prst="rect">
            <a:avLst/>
          </a:prstGeom>
        </p:spPr>
      </p:pic>
      <p:pic>
        <p:nvPicPr>
          <p:cNvPr id="7" name="Image 6" descr="a1fototoestel.gif">
            <a:extLst>
              <a:ext uri="{FF2B5EF4-FFF2-40B4-BE49-F238E27FC236}">
                <a16:creationId xmlns:a16="http://schemas.microsoft.com/office/drawing/2014/main" id="{8398F890-E497-CCFC-DECE-0AB97BFFE43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3202523" y="2950867"/>
            <a:ext cx="1286837" cy="760765"/>
          </a:xfrm>
          <a:prstGeom prst="rect">
            <a:avLst/>
          </a:prstGeom>
        </p:spPr>
      </p:pic>
      <p:pic>
        <p:nvPicPr>
          <p:cNvPr id="8" name="Picture 2" descr="C:\IM\IM\Identities\{20778270-09D0-4E54-8F7B-3114953C022E}\Signature\{55F25316-80BD-4F7C-996C-7B8069AFDF79}\ROLAND~166667.GIF">
            <a:extLst>
              <a:ext uri="{FF2B5EF4-FFF2-40B4-BE49-F238E27FC236}">
                <a16:creationId xmlns:a16="http://schemas.microsoft.com/office/drawing/2014/main" id="{2257D540-4E6B-429C-87BC-97AC79CFEB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524" y="4339374"/>
            <a:ext cx="1496578" cy="74460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69C87F4-5DF3-F077-0060-FED80D725488}"/>
              </a:ext>
            </a:extLst>
          </p:cNvPr>
          <p:cNvSpPr txBox="1"/>
          <p:nvPr/>
        </p:nvSpPr>
        <p:spPr>
          <a:xfrm>
            <a:off x="2814325" y="4176000"/>
            <a:ext cx="2160000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defTabSz="873528"/>
            <a:r>
              <a:rPr lang="fr-FR" sz="2899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10" name="Étoile à 12 branches 3">
            <a:extLst>
              <a:ext uri="{FF2B5EF4-FFF2-40B4-BE49-F238E27FC236}">
                <a16:creationId xmlns:a16="http://schemas.microsoft.com/office/drawing/2014/main" id="{99B26EB7-148E-C0EC-4C21-22200E8AE0F5}"/>
              </a:ext>
            </a:extLst>
          </p:cNvPr>
          <p:cNvSpPr>
            <a:spLocks/>
          </p:cNvSpPr>
          <p:nvPr/>
        </p:nvSpPr>
        <p:spPr>
          <a:xfrm>
            <a:off x="1651446" y="4795890"/>
            <a:ext cx="1007722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60" tIns="48530" rIns="97060" bIns="48530" rtlCol="0" anchor="ctr"/>
          <a:lstStyle/>
          <a:p>
            <a:pPr algn="ctr" defTabSz="873528"/>
            <a:r>
              <a:rPr lang="fr-FR" sz="1200" dirty="0">
                <a:solidFill>
                  <a:srgbClr val="FF0000"/>
                </a:solidFill>
                <a:latin typeface="Rockwell" pitchFamily="18" charset="0"/>
              </a:rPr>
              <a:t>2673</a:t>
            </a:r>
          </a:p>
        </p:txBody>
      </p:sp>
      <p:pic>
        <p:nvPicPr>
          <p:cNvPr id="11" name="Image 10" descr="5581145.png">
            <a:extLst>
              <a:ext uri="{FF2B5EF4-FFF2-40B4-BE49-F238E27FC236}">
                <a16:creationId xmlns:a16="http://schemas.microsoft.com/office/drawing/2014/main" id="{37F61B38-8592-3740-A943-5F9069D78C8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7806" y="4680117"/>
            <a:ext cx="909161" cy="807385"/>
          </a:xfrm>
          <a:prstGeom prst="rect">
            <a:avLst/>
          </a:prstGeom>
        </p:spPr>
      </p:pic>
      <p:sp>
        <p:nvSpPr>
          <p:cNvPr id="12" name="Rectangle : coins arrondis 11">
            <a:extLst>
              <a:ext uri="{FF2B5EF4-FFF2-40B4-BE49-F238E27FC236}">
                <a16:creationId xmlns:a16="http://schemas.microsoft.com/office/drawing/2014/main" id="{D9EEE133-F20E-56D4-47EA-7A43B43DC402}"/>
              </a:ext>
            </a:extLst>
          </p:cNvPr>
          <p:cNvSpPr>
            <a:spLocks noChangeAspect="1"/>
          </p:cNvSpPr>
          <p:nvPr/>
        </p:nvSpPr>
        <p:spPr>
          <a:xfrm>
            <a:off x="3784122" y="119658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2026</a:t>
            </a:r>
          </a:p>
        </p:txBody>
      </p:sp>
      <p:pic>
        <p:nvPicPr>
          <p:cNvPr id="13" name="Picture 4" descr="Fauvette grisette">
            <a:extLst>
              <a:ext uri="{FF2B5EF4-FFF2-40B4-BE49-F238E27FC236}">
                <a16:creationId xmlns:a16="http://schemas.microsoft.com/office/drawing/2014/main" id="{FA5A4720-3E8E-6144-0E1A-DE80AA182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991" y="2609725"/>
            <a:ext cx="8775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9048E594-6F03-8DFF-671F-310BD98CF4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27741" y="3240340"/>
            <a:ext cx="1222567" cy="744604"/>
          </a:xfrm>
          <a:prstGeom prst="rect">
            <a:avLst/>
          </a:prstGeom>
        </p:spPr>
      </p:pic>
      <p:pic>
        <p:nvPicPr>
          <p:cNvPr id="15" name="Picture 2" descr="Fauvette des jardins">
            <a:extLst>
              <a:ext uri="{FF2B5EF4-FFF2-40B4-BE49-F238E27FC236}">
                <a16:creationId xmlns:a16="http://schemas.microsoft.com/office/drawing/2014/main" id="{041145D5-8BEB-D7D7-D86B-6DCB83BBB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903" y="2071271"/>
            <a:ext cx="1058809" cy="62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924B4794-8730-9E87-4875-6A69A861BE27}"/>
              </a:ext>
            </a:extLst>
          </p:cNvPr>
          <p:cNvSpPr txBox="1"/>
          <p:nvPr/>
        </p:nvSpPr>
        <p:spPr>
          <a:xfrm rot="-540000">
            <a:off x="629169" y="807210"/>
            <a:ext cx="2584490" cy="1082893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algn="ctr" defTabSz="873528"/>
            <a:r>
              <a:rPr lang="fr-FR" sz="3200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Musique </a:t>
            </a:r>
          </a:p>
          <a:p>
            <a:pPr algn="ctr" defTabSz="873528"/>
            <a:r>
              <a:rPr lang="fr-FR" sz="3200" b="1" dirty="0">
                <a:ln w="12700">
                  <a:solidFill>
                    <a:srgbClr val="FFFF00"/>
                  </a:solidFill>
                </a:ln>
                <a:latin typeface="Cinzel Black" pitchFamily="2" charset="0"/>
              </a:rPr>
              <a:t>Relaxante</a:t>
            </a:r>
          </a:p>
        </p:txBody>
      </p:sp>
      <p:pic>
        <p:nvPicPr>
          <p:cNvPr id="24" name="Image 23" descr="Une image contenant Appareils électroniques, Appareil électronique, cercle, caméra&#10;&#10;Le contenu généré par l’IA peut être incorrect.">
            <a:extLst>
              <a:ext uri="{FF2B5EF4-FFF2-40B4-BE49-F238E27FC236}">
                <a16:creationId xmlns:a16="http://schemas.microsoft.com/office/drawing/2014/main" id="{7B471F54-E0D7-86EA-D6B0-1DFA1FBD3EA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779" y="434539"/>
            <a:ext cx="1800000" cy="1800000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6E95FED2-9D02-B1C7-1D3E-1243773A6C91}"/>
              </a:ext>
            </a:extLst>
          </p:cNvPr>
          <p:cNvSpPr txBox="1"/>
          <p:nvPr/>
        </p:nvSpPr>
        <p:spPr>
          <a:xfrm rot="21027132">
            <a:off x="4461235" y="1316882"/>
            <a:ext cx="43193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87352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 w="12700">
                  <a:solidFill>
                    <a:srgbClr val="FFFF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internet</a:t>
            </a:r>
          </a:p>
        </p:txBody>
      </p:sp>
    </p:spTree>
    <p:extLst>
      <p:ext uri="{BB962C8B-B14F-4D97-AF65-F5344CB8AC3E}">
        <p14:creationId xmlns:p14="http://schemas.microsoft.com/office/powerpoint/2010/main" val="1246956726"/>
      </p:ext>
    </p:extLst>
  </p:cSld>
  <p:clrMapOvr>
    <a:masterClrMapping/>
  </p:clrMapOvr>
  <p:transition spd="slow">
    <p:push dir="d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Microsoft Office PowerPoint</Application>
  <PresentationFormat>Personnalisé</PresentationFormat>
  <Paragraphs>100</Paragraphs>
  <Slides>92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92</vt:i4>
      </vt:variant>
    </vt:vector>
  </HeadingPairs>
  <TitlesOfParts>
    <vt:vector size="103" baseType="lpstr">
      <vt:lpstr>Algerian</vt:lpstr>
      <vt:lpstr>Aptos</vt:lpstr>
      <vt:lpstr>Aptos Display</vt:lpstr>
      <vt:lpstr>Arial</vt:lpstr>
      <vt:lpstr>Caladea</vt:lpstr>
      <vt:lpstr>Calibri</vt:lpstr>
      <vt:lpstr>Chiller</vt:lpstr>
      <vt:lpstr>Cinzel Black</vt:lpstr>
      <vt:lpstr>Rockwell</vt:lpstr>
      <vt:lpstr>Thème Office</vt:lpstr>
      <vt:lpstr>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30</cp:revision>
  <dcterms:created xsi:type="dcterms:W3CDTF">2025-12-17T18:41:48Z</dcterms:created>
  <dcterms:modified xsi:type="dcterms:W3CDTF">2026-01-16T20:57:49Z</dcterms:modified>
</cp:coreProperties>
</file>