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media/image10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7" r:id="rId4"/>
    <p:sldId id="359" r:id="rId5"/>
    <p:sldId id="360" r:id="rId6"/>
    <p:sldId id="356" r:id="rId7"/>
    <p:sldId id="413" r:id="rId8"/>
    <p:sldId id="361" r:id="rId9"/>
    <p:sldId id="363" r:id="rId10"/>
    <p:sldId id="402" r:id="rId11"/>
    <p:sldId id="358" r:id="rId12"/>
    <p:sldId id="365" r:id="rId13"/>
    <p:sldId id="368" r:id="rId14"/>
    <p:sldId id="353" r:id="rId15"/>
    <p:sldId id="369" r:id="rId16"/>
    <p:sldId id="366" r:id="rId17"/>
    <p:sldId id="370" r:id="rId18"/>
    <p:sldId id="371" r:id="rId19"/>
    <p:sldId id="372" r:id="rId20"/>
    <p:sldId id="367" r:id="rId21"/>
    <p:sldId id="373" r:id="rId22"/>
    <p:sldId id="378" r:id="rId23"/>
    <p:sldId id="338" r:id="rId24"/>
    <p:sldId id="375" r:id="rId25"/>
    <p:sldId id="377" r:id="rId26"/>
    <p:sldId id="379" r:id="rId27"/>
    <p:sldId id="380" r:id="rId28"/>
    <p:sldId id="381" r:id="rId29"/>
    <p:sldId id="374" r:id="rId30"/>
    <p:sldId id="382" r:id="rId31"/>
    <p:sldId id="383" r:id="rId32"/>
    <p:sldId id="343" r:id="rId33"/>
    <p:sldId id="384" r:id="rId34"/>
    <p:sldId id="376" r:id="rId35"/>
    <p:sldId id="385" r:id="rId36"/>
    <p:sldId id="386" r:id="rId37"/>
    <p:sldId id="340" r:id="rId38"/>
    <p:sldId id="387" r:id="rId39"/>
    <p:sldId id="351" r:id="rId40"/>
    <p:sldId id="388" r:id="rId41"/>
    <p:sldId id="389" r:id="rId42"/>
    <p:sldId id="336" r:id="rId43"/>
    <p:sldId id="390" r:id="rId44"/>
    <p:sldId id="391" r:id="rId45"/>
    <p:sldId id="346" r:id="rId46"/>
    <p:sldId id="392" r:id="rId47"/>
    <p:sldId id="393" r:id="rId48"/>
    <p:sldId id="335" r:id="rId49"/>
    <p:sldId id="394" r:id="rId50"/>
    <p:sldId id="347" r:id="rId51"/>
    <p:sldId id="395" r:id="rId52"/>
    <p:sldId id="396" r:id="rId53"/>
    <p:sldId id="352" r:id="rId54"/>
    <p:sldId id="397" r:id="rId55"/>
    <p:sldId id="398" r:id="rId56"/>
    <p:sldId id="399" r:id="rId57"/>
    <p:sldId id="348" r:id="rId58"/>
    <p:sldId id="400" r:id="rId59"/>
    <p:sldId id="401" r:id="rId60"/>
    <p:sldId id="339" r:id="rId61"/>
    <p:sldId id="364" r:id="rId62"/>
    <p:sldId id="344" r:id="rId63"/>
    <p:sldId id="403" r:id="rId64"/>
    <p:sldId id="342" r:id="rId65"/>
    <p:sldId id="404" r:id="rId66"/>
    <p:sldId id="355" r:id="rId67"/>
    <p:sldId id="406" r:id="rId68"/>
    <p:sldId id="345" r:id="rId69"/>
    <p:sldId id="407" r:id="rId70"/>
    <p:sldId id="408" r:id="rId71"/>
    <p:sldId id="341" r:id="rId72"/>
    <p:sldId id="409" r:id="rId73"/>
    <p:sldId id="354" r:id="rId74"/>
    <p:sldId id="410" r:id="rId75"/>
    <p:sldId id="411" r:id="rId76"/>
    <p:sldId id="412" r:id="rId77"/>
    <p:sldId id="357" r:id="rId78"/>
    <p:sldId id="414" r:id="rId79"/>
    <p:sldId id="415" r:id="rId80"/>
    <p:sldId id="349" r:id="rId81"/>
    <p:sldId id="416" r:id="rId82"/>
    <p:sldId id="417" r:id="rId83"/>
    <p:sldId id="418" r:id="rId84"/>
    <p:sldId id="337" r:id="rId85"/>
    <p:sldId id="420" r:id="rId86"/>
    <p:sldId id="421" r:id="rId87"/>
    <p:sldId id="350" r:id="rId88"/>
    <p:sldId id="422" r:id="rId89"/>
    <p:sldId id="423" r:id="rId90"/>
    <p:sldId id="362" r:id="rId91"/>
    <p:sldId id="424" r:id="rId92"/>
    <p:sldId id="405" r:id="rId93"/>
    <p:sldId id="419" r:id="rId94"/>
    <p:sldId id="258" r:id="rId9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uSJLVXA0kiGkIlZwfqy9Q==" hashData="2/FFc6kn+HUG+6zPFOLxgbk3wj4oX95Q8pAj1q5T+FYkcf8HfrLsW+mDEXmNbMSq+O8oijyDp6hU0CtTj5invw=="/>
  <p:extLst>
    <p:ext uri="{521415D9-36F7-43E2-AB2F-B90AF26B5E84}">
      <p14:sectionLst xmlns:p14="http://schemas.microsoft.com/office/powerpoint/2010/main">
        <p14:section name="Section par défaut" id="{BD2BF474-D5FC-437D-9F31-58C890A9B468}">
          <p14:sldIdLst>
            <p14:sldId id="277"/>
            <p14:sldId id="359"/>
            <p14:sldId id="360"/>
            <p14:sldId id="356"/>
            <p14:sldId id="413"/>
            <p14:sldId id="361"/>
            <p14:sldId id="363"/>
            <p14:sldId id="402"/>
            <p14:sldId id="358"/>
            <p14:sldId id="365"/>
            <p14:sldId id="368"/>
            <p14:sldId id="353"/>
            <p14:sldId id="369"/>
            <p14:sldId id="366"/>
            <p14:sldId id="370"/>
            <p14:sldId id="371"/>
            <p14:sldId id="372"/>
            <p14:sldId id="367"/>
            <p14:sldId id="373"/>
            <p14:sldId id="378"/>
            <p14:sldId id="338"/>
            <p14:sldId id="375"/>
            <p14:sldId id="377"/>
            <p14:sldId id="379"/>
            <p14:sldId id="380"/>
            <p14:sldId id="381"/>
            <p14:sldId id="374"/>
            <p14:sldId id="382"/>
            <p14:sldId id="383"/>
            <p14:sldId id="343"/>
            <p14:sldId id="384"/>
            <p14:sldId id="376"/>
            <p14:sldId id="385"/>
            <p14:sldId id="386"/>
            <p14:sldId id="340"/>
            <p14:sldId id="387"/>
            <p14:sldId id="351"/>
            <p14:sldId id="388"/>
            <p14:sldId id="389"/>
            <p14:sldId id="336"/>
            <p14:sldId id="390"/>
            <p14:sldId id="391"/>
            <p14:sldId id="346"/>
            <p14:sldId id="392"/>
            <p14:sldId id="393"/>
            <p14:sldId id="335"/>
            <p14:sldId id="394"/>
            <p14:sldId id="347"/>
            <p14:sldId id="395"/>
            <p14:sldId id="396"/>
            <p14:sldId id="352"/>
            <p14:sldId id="397"/>
            <p14:sldId id="398"/>
            <p14:sldId id="399"/>
            <p14:sldId id="348"/>
            <p14:sldId id="400"/>
            <p14:sldId id="401"/>
            <p14:sldId id="339"/>
            <p14:sldId id="364"/>
            <p14:sldId id="344"/>
            <p14:sldId id="403"/>
            <p14:sldId id="342"/>
            <p14:sldId id="404"/>
            <p14:sldId id="355"/>
            <p14:sldId id="406"/>
            <p14:sldId id="345"/>
            <p14:sldId id="407"/>
            <p14:sldId id="408"/>
            <p14:sldId id="341"/>
            <p14:sldId id="409"/>
            <p14:sldId id="354"/>
            <p14:sldId id="410"/>
            <p14:sldId id="411"/>
            <p14:sldId id="412"/>
            <p14:sldId id="357"/>
            <p14:sldId id="414"/>
          </p14:sldIdLst>
        </p14:section>
        <p14:section name="Section sans titre" id="{AD9DE37A-1AF9-443F-A660-1186AC817725}">
          <p14:sldIdLst>
            <p14:sldId id="415"/>
            <p14:sldId id="349"/>
            <p14:sldId id="416"/>
            <p14:sldId id="417"/>
            <p14:sldId id="418"/>
            <p14:sldId id="337"/>
            <p14:sldId id="420"/>
            <p14:sldId id="421"/>
            <p14:sldId id="350"/>
            <p14:sldId id="422"/>
            <p14:sldId id="423"/>
            <p14:sldId id="362"/>
            <p14:sldId id="424"/>
            <p14:sldId id="405"/>
            <p14:sldId id="419"/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02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597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1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729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1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576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06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79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297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880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86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44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941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942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903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41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45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628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53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213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40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739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512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854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7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5724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68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26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7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542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623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565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889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62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B2505A-E108-4D49-838B-545098891B6C}" type="datetimeFigureOut">
              <a:rPr lang="fr-FR" smtClean="0"/>
              <a:t>15/01/2026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4EBE87-642E-477D-9882-65CFAD5950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739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80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10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gif"/><Relationship Id="rId3" Type="http://schemas.openxmlformats.org/officeDocument/2006/relationships/image" Target="../media/image101.gif"/><Relationship Id="rId7" Type="http://schemas.openxmlformats.org/officeDocument/2006/relationships/image" Target="../media/image105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4.gif"/><Relationship Id="rId5" Type="http://schemas.openxmlformats.org/officeDocument/2006/relationships/image" Target="../media/image103.jpg"/><Relationship Id="rId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16212" y="173037"/>
            <a:ext cx="5505747" cy="3530270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5608" dirty="0">
                <a:ln w="127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latin typeface="Cinzel Black" pitchFamily="2" charset="0"/>
              </a:rPr>
              <a:t>accompagne </a:t>
            </a:r>
          </a:p>
          <a:p>
            <a:pPr algn="ctr" defTabSz="924645"/>
            <a:endParaRPr lang="fr-FR" sz="5608" dirty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chemeClr val="accent2">
                      <a:lumMod val="40000"/>
                      <a:lumOff val="60000"/>
                    </a:schemeClr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latin typeface="Cinzel Black" pitchFamily="2" charset="0"/>
            </a:endParaRPr>
          </a:p>
          <a:p>
            <a:pPr algn="ctr" defTabSz="924645"/>
            <a:r>
              <a:rPr lang="fr-FR" sz="5608" dirty="0">
                <a:ln w="127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40000"/>
                        <a:lumOff val="60000"/>
                      </a:schemeClr>
                    </a:gs>
                    <a:gs pos="46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latin typeface="Cinzel Black" pitchFamily="2" charset="0"/>
              </a:rPr>
              <a:t>l'aventurier animalier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455258" y="4868445"/>
            <a:ext cx="1708301" cy="1120444"/>
          </a:xfrm>
          <a:prstGeom prst="rect">
            <a:avLst/>
          </a:prstGeom>
          <a:noFill/>
        </p:spPr>
        <p:txBody>
          <a:bodyPr wrap="none" lIns="77540" tIns="38771" rIns="77540" bIns="38771" rtlCol="0">
            <a:spAutoFit/>
          </a:bodyPr>
          <a:lstStyle/>
          <a:p>
            <a:pPr defTabSz="924645"/>
            <a:r>
              <a:rPr lang="fr-FR" sz="6772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108</a:t>
            </a:r>
          </a:p>
        </p:txBody>
      </p:sp>
      <p:sp>
        <p:nvSpPr>
          <p:cNvPr id="5" name="Rectangle 4"/>
          <p:cNvSpPr/>
          <p:nvPr/>
        </p:nvSpPr>
        <p:spPr>
          <a:xfrm>
            <a:off x="4" y="6300000"/>
            <a:ext cx="9144001" cy="436539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2328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389093"/>
            <a:ext cx="1365485" cy="144000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FEF0C19C-A835-2E76-B369-D500056E8DB1}"/>
              </a:ext>
            </a:extLst>
          </p:cNvPr>
          <p:cNvSpPr txBox="1"/>
          <p:nvPr/>
        </p:nvSpPr>
        <p:spPr>
          <a:xfrm rot="17877741">
            <a:off x="-571851" y="1583322"/>
            <a:ext cx="4572000" cy="1248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246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513" b="0" i="0" u="none" strike="noStrike" kern="1200" cap="none" spc="0" normalizeH="0" baseline="0" noProof="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Bébert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74291B28-C298-C1D8-6294-099B6A1D7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1959" y="3813686"/>
            <a:ext cx="2160000" cy="2160000"/>
          </a:xfrm>
          <a:prstGeom prst="rect">
            <a:avLst/>
          </a:prstGeom>
        </p:spPr>
      </p:pic>
      <p:pic>
        <p:nvPicPr>
          <p:cNvPr id="2" name="Ambiance de la Forêt Avec Bruit de L'eau13">
            <a:hlinkClick r:id="" action="ppaction://media"/>
            <a:extLst>
              <a:ext uri="{FF2B5EF4-FFF2-40B4-BE49-F238E27FC236}">
                <a16:creationId xmlns:a16="http://schemas.microsoft.com/office/drawing/2014/main" id="{9D3C16B4-5510-EAB8-EA99-60C49E37C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70467" y="3703307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6000">
        <p15:prstTrans prst="pageCurlDouble" invX="1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8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8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280"/>
                            </p:stCondLst>
                            <p:childTnLst>
                              <p:par>
                                <p:cTn id="27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28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8462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8070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herbe, chevreuil, plein air&#10;&#10;Le contenu généré par l’IA peut être incorrect.">
            <a:extLst>
              <a:ext uri="{FF2B5EF4-FFF2-40B4-BE49-F238E27FC236}">
                <a16:creationId xmlns:a16="http://schemas.microsoft.com/office/drawing/2014/main" id="{2BE6CD58-BF9E-488B-6D65-3737D6A79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15240"/>
            <a:ext cx="456184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38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ylactère : pensées 1">
            <a:extLst>
              <a:ext uri="{FF2B5EF4-FFF2-40B4-BE49-F238E27FC236}">
                <a16:creationId xmlns:a16="http://schemas.microsoft.com/office/drawing/2014/main" id="{60597A50-99BE-47D1-95A0-9CB4ABC5740D}"/>
              </a:ext>
            </a:extLst>
          </p:cNvPr>
          <p:cNvSpPr/>
          <p:nvPr/>
        </p:nvSpPr>
        <p:spPr>
          <a:xfrm rot="1040950">
            <a:off x="4501680" y="572840"/>
            <a:ext cx="4185920" cy="2253860"/>
          </a:xfrm>
          <a:prstGeom prst="cloudCallout">
            <a:avLst>
              <a:gd name="adj1" fmla="val -51409"/>
              <a:gd name="adj2" fmla="val 107354"/>
            </a:avLst>
          </a:prstGeom>
          <a:noFill/>
          <a:ln w="889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Nous  acceptons  votre  </a:t>
            </a:r>
            <a:r>
              <a:rPr lang="fr-FR" sz="2400" b="1" dirty="0">
                <a:solidFill>
                  <a:srgbClr val="FFC000"/>
                </a:solidFill>
              </a:rPr>
              <a:t>camouflage</a:t>
            </a:r>
            <a:r>
              <a:rPr lang="fr-FR" sz="2400" b="1" dirty="0">
                <a:solidFill>
                  <a:schemeClr val="tx1"/>
                </a:solidFill>
              </a:rPr>
              <a:t>  pour  prendre  des  PHOTOS  de  nous!</a:t>
            </a:r>
          </a:p>
        </p:txBody>
      </p:sp>
      <p:pic>
        <p:nvPicPr>
          <p:cNvPr id="9" name="Image 8" descr="Une image contenant habits, homme, personne, statue&#10;&#10;Le contenu généré par l’IA peut être incorrect.">
            <a:extLst>
              <a:ext uri="{FF2B5EF4-FFF2-40B4-BE49-F238E27FC236}">
                <a16:creationId xmlns:a16="http://schemas.microsoft.com/office/drawing/2014/main" id="{19A5C5DE-60C4-43D3-52B7-8A523929A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9516">
            <a:off x="273753" y="4397703"/>
            <a:ext cx="3242021" cy="2160000"/>
          </a:xfrm>
          <a:prstGeom prst="rect">
            <a:avLst/>
          </a:prstGeom>
        </p:spPr>
      </p:pic>
      <p:pic>
        <p:nvPicPr>
          <p:cNvPr id="11" name="Image 10" descr="Une image contenant statue, sculpture, personne, art&#10;&#10;Le contenu généré par l’IA peut être incorrect.">
            <a:extLst>
              <a:ext uri="{FF2B5EF4-FFF2-40B4-BE49-F238E27FC236}">
                <a16:creationId xmlns:a16="http://schemas.microsoft.com/office/drawing/2014/main" id="{CE251F52-CAE3-15DC-588D-FF572158EB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9505">
            <a:off x="-426720" y="254011"/>
            <a:ext cx="3242105" cy="2160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A161A0A3-4364-E956-3C71-8FDC204C45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254" y="2691099"/>
            <a:ext cx="3238991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13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6849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065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ylactère : pensées 1">
            <a:extLst>
              <a:ext uri="{FF2B5EF4-FFF2-40B4-BE49-F238E27FC236}">
                <a16:creationId xmlns:a16="http://schemas.microsoft.com/office/drawing/2014/main" id="{FC3DD64B-7F6C-C226-B11F-1DE255007539}"/>
              </a:ext>
            </a:extLst>
          </p:cNvPr>
          <p:cNvSpPr/>
          <p:nvPr/>
        </p:nvSpPr>
        <p:spPr>
          <a:xfrm>
            <a:off x="4572000" y="182880"/>
            <a:ext cx="3962400" cy="2245360"/>
          </a:xfrm>
          <a:prstGeom prst="cloudCallout">
            <a:avLst>
              <a:gd name="adj1" fmla="val -84853"/>
              <a:gd name="adj2" fmla="val 114051"/>
            </a:avLst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Et  laissez  nous  VIVRE  dans  cette  belle  nature  sans  fusil  sur  vous </a:t>
            </a:r>
            <a:r>
              <a:rPr lang="fr-FR" sz="2400" b="1" dirty="0"/>
              <a:t>!</a:t>
            </a:r>
          </a:p>
        </p:txBody>
      </p:sp>
      <p:pic>
        <p:nvPicPr>
          <p:cNvPr id="3" name="Image 2" descr="Une image contenant habits, homme, personne, statue&#10;&#10;Le contenu généré par l’IA peut être incorrect.">
            <a:extLst>
              <a:ext uri="{FF2B5EF4-FFF2-40B4-BE49-F238E27FC236}">
                <a16:creationId xmlns:a16="http://schemas.microsoft.com/office/drawing/2014/main" id="{4AD9D8DF-589E-6133-56CD-0F34341EEF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8028" flipH="1">
            <a:off x="5973513" y="4316423"/>
            <a:ext cx="3242021" cy="2160000"/>
          </a:xfrm>
          <a:prstGeom prst="rect">
            <a:avLst/>
          </a:prstGeom>
        </p:spPr>
      </p:pic>
      <p:pic>
        <p:nvPicPr>
          <p:cNvPr id="7" name="Image 6" descr="Une image contenant Graphique, symbole, graphisme, art&#10;&#10;Le contenu généré par l’IA peut être incorrect.">
            <a:extLst>
              <a:ext uri="{FF2B5EF4-FFF2-40B4-BE49-F238E27FC236}">
                <a16:creationId xmlns:a16="http://schemas.microsoft.com/office/drawing/2014/main" id="{04C4A110-5D2D-F3F6-6B33-106A17151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63" y="5130800"/>
            <a:ext cx="1440000" cy="1440000"/>
          </a:xfrm>
          <a:prstGeom prst="rect">
            <a:avLst/>
          </a:prstGeom>
        </p:spPr>
      </p:pic>
      <p:pic>
        <p:nvPicPr>
          <p:cNvPr id="10" name="Image 9" descr="Une image contenant texte, Graphique, symbole, Police&#10;&#10;Le contenu généré par l’IA peut être incorrect.">
            <a:extLst>
              <a:ext uri="{FF2B5EF4-FFF2-40B4-BE49-F238E27FC236}">
                <a16:creationId xmlns:a16="http://schemas.microsoft.com/office/drawing/2014/main" id="{936E6499-B820-16B6-DB72-BE0E223D1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03" y="3469640"/>
            <a:ext cx="150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77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ageCurlDouble" invX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herbe&#10;&#10;Le contenu généré par l’IA peut être incorrect.">
            <a:extLst>
              <a:ext uri="{FF2B5EF4-FFF2-40B4-BE49-F238E27FC236}">
                <a16:creationId xmlns:a16="http://schemas.microsoft.com/office/drawing/2014/main" id="{1C002B76-119E-8957-0911-530602669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7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768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hylactère : pensées 2">
            <a:extLst>
              <a:ext uri="{FF2B5EF4-FFF2-40B4-BE49-F238E27FC236}">
                <a16:creationId xmlns:a16="http://schemas.microsoft.com/office/drawing/2014/main" id="{0CE4F136-DAA8-4E26-B3C0-38D52FABEFC6}"/>
              </a:ext>
            </a:extLst>
          </p:cNvPr>
          <p:cNvSpPr/>
          <p:nvPr/>
        </p:nvSpPr>
        <p:spPr>
          <a:xfrm rot="21341435">
            <a:off x="113847" y="237539"/>
            <a:ext cx="6053117" cy="3167774"/>
          </a:xfrm>
          <a:prstGeom prst="cloudCallout">
            <a:avLst>
              <a:gd name="adj1" fmla="val 2921"/>
              <a:gd name="adj2" fmla="val 89077"/>
            </a:avLst>
          </a:prstGeom>
          <a:noFill/>
          <a:ln w="889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C’est  pour  votre  BONHEUR  de  pouvoir  venir  nous  retrouver  dans  cette  nature  lors  de  vos  promenades !</a:t>
            </a:r>
          </a:p>
        </p:txBody>
      </p:sp>
      <p:pic>
        <p:nvPicPr>
          <p:cNvPr id="4" name="Image 3" descr="Une image contenant dessin, dessin humoristique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5EFBCB45-7A91-49EF-85D9-AEB68951E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568" y="4337050"/>
            <a:ext cx="1732752" cy="2160000"/>
          </a:xfrm>
          <a:prstGeom prst="rect">
            <a:avLst/>
          </a:prstGeom>
        </p:spPr>
      </p:pic>
      <p:pic>
        <p:nvPicPr>
          <p:cNvPr id="8" name="Image 7" descr="Une image contenant clipart, chaussures, Dessin animé, illustration&#10;&#10;Le contenu généré par l’IA peut être incorrect.">
            <a:extLst>
              <a:ext uri="{FF2B5EF4-FFF2-40B4-BE49-F238E27FC236}">
                <a16:creationId xmlns:a16="http://schemas.microsoft.com/office/drawing/2014/main" id="{1588AB73-A87E-C2C3-439A-0882DD79D0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4418329"/>
            <a:ext cx="1329232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32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ageCurlDouble" invX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moineau, faune&#10;&#10;Le contenu généré par l’IA peut être incorrect.">
            <a:extLst>
              <a:ext uri="{FF2B5EF4-FFF2-40B4-BE49-F238E27FC236}">
                <a16:creationId xmlns:a16="http://schemas.microsoft.com/office/drawing/2014/main" id="{CA763035-DAAF-51D0-6D6C-E1B3C6C06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15240"/>
            <a:ext cx="456184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86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4057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9BC917BB-3C17-1B17-F68A-8E12CC0D3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15240"/>
            <a:ext cx="456184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8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637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788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969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faune, plein air, eau&#10;&#10;Le contenu généré par l’IA peut être incorrect.">
            <a:extLst>
              <a:ext uri="{FF2B5EF4-FFF2-40B4-BE49-F238E27FC236}">
                <a16:creationId xmlns:a16="http://schemas.microsoft.com/office/drawing/2014/main" id="{B0143331-2937-65BE-9471-9FC964D4C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320" y="30480"/>
            <a:ext cx="455168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54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9715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9303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nard, plein air, arbre&#10;&#10;Le contenu généré par l’IA peut être incorrect.">
            <a:extLst>
              <a:ext uri="{FF2B5EF4-FFF2-40B4-BE49-F238E27FC236}">
                <a16:creationId xmlns:a16="http://schemas.microsoft.com/office/drawing/2014/main" id="{1DEFC071-E2CA-FCAB-1754-14B024204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506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979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faune, bec&#10;&#10;Le contenu généré par l’IA peut être incorrect.">
            <a:extLst>
              <a:ext uri="{FF2B5EF4-FFF2-40B4-BE49-F238E27FC236}">
                <a16:creationId xmlns:a16="http://schemas.microsoft.com/office/drawing/2014/main" id="{92865618-2F2F-BDBF-8F04-EAD8DF24F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320" y="30480"/>
            <a:ext cx="455168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84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1988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4629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0410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faune, plein air, eau&#10;&#10;Le contenu généré par l’IA peut être incorrect.">
            <a:extLst>
              <a:ext uri="{FF2B5EF4-FFF2-40B4-BE49-F238E27FC236}">
                <a16:creationId xmlns:a16="http://schemas.microsoft.com/office/drawing/2014/main" id="{CFABAC4A-0E3B-ECC7-1987-3BA5435C5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9923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4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oiseau, bec&#10;&#10;Le contenu généré par l’IA peut être incorrect.">
            <a:extLst>
              <a:ext uri="{FF2B5EF4-FFF2-40B4-BE49-F238E27FC236}">
                <a16:creationId xmlns:a16="http://schemas.microsoft.com/office/drawing/2014/main" id="{A55F71C7-1FC6-EA96-3786-726DCE0A1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34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013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renard, herbe&#10;&#10;Le contenu généré par l’IA peut être incorrect.">
            <a:extLst>
              <a:ext uri="{FF2B5EF4-FFF2-40B4-BE49-F238E27FC236}">
                <a16:creationId xmlns:a16="http://schemas.microsoft.com/office/drawing/2014/main" id="{C07DF08F-E0A7-905E-468F-8A377E826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-30480"/>
            <a:ext cx="459232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39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0635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0509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arbre&#10;&#10;Le contenu généré par l’IA peut être incorrect.">
            <a:extLst>
              <a:ext uri="{FF2B5EF4-FFF2-40B4-BE49-F238E27FC236}">
                <a16:creationId xmlns:a16="http://schemas.microsoft.com/office/drawing/2014/main" id="{ADB6377C-F51B-87ED-4049-70E91DEC0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45720"/>
            <a:ext cx="4541520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53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365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409496-2896-C905-2546-F1A732B3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00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29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4285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faune&#10;&#10;Le contenu généré par l’IA peut être incorrect.">
            <a:extLst>
              <a:ext uri="{FF2B5EF4-FFF2-40B4-BE49-F238E27FC236}">
                <a16:creationId xmlns:a16="http://schemas.microsoft.com/office/drawing/2014/main" id="{5081D9A4-8DB7-598A-4687-44FF377D6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20" y="-45720"/>
            <a:ext cx="460248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046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0533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868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herbe, Animal terrestre&#10;&#10;Le contenu généré par l’IA peut être incorrect.">
            <a:extLst>
              <a:ext uri="{FF2B5EF4-FFF2-40B4-BE49-F238E27FC236}">
                <a16:creationId xmlns:a16="http://schemas.microsoft.com/office/drawing/2014/main" id="{B411938B-21B8-9161-11DB-4E721F224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680" y="-30480"/>
            <a:ext cx="459232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14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349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24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nard, plein air, herbe&#10;&#10;Le contenu généré par l’IA peut être incorrect.">
            <a:extLst>
              <a:ext uri="{FF2B5EF4-FFF2-40B4-BE49-F238E27FC236}">
                <a16:creationId xmlns:a16="http://schemas.microsoft.com/office/drawing/2014/main" id="{D999F65A-7C32-F7AC-7714-7701D3893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-19242"/>
            <a:ext cx="4538980" cy="687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3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593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faune&#10;&#10;Le contenu généré par l’IA peut être incorrect.">
            <a:extLst>
              <a:ext uri="{FF2B5EF4-FFF2-40B4-BE49-F238E27FC236}">
                <a16:creationId xmlns:a16="http://schemas.microsoft.com/office/drawing/2014/main" id="{428F4BAD-3843-E4DF-D8B6-76047B7B3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37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733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4306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oiseau, herbe, faune&#10;&#10;Le contenu généré par l’IA peut être incorrect.">
            <a:extLst>
              <a:ext uri="{FF2B5EF4-FFF2-40B4-BE49-F238E27FC236}">
                <a16:creationId xmlns:a16="http://schemas.microsoft.com/office/drawing/2014/main" id="{56940745-3EDF-C0DC-1837-5277CDB61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45720"/>
            <a:ext cx="4541520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28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9451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874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0229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herbe, plein air, faune&#10;&#10;Le contenu généré par l’IA peut être incorrect.">
            <a:extLst>
              <a:ext uri="{FF2B5EF4-FFF2-40B4-BE49-F238E27FC236}">
                <a16:creationId xmlns:a16="http://schemas.microsoft.com/office/drawing/2014/main" id="{D6AF5F46-89EC-E5CD-F5E5-BDC8AC1BB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9" y="61389"/>
            <a:ext cx="4429125" cy="679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175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014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217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nard, Renard véloce, Renard roux&#10;&#10;Le contenu généré par l’IA peut être incorrect.">
            <a:extLst>
              <a:ext uri="{FF2B5EF4-FFF2-40B4-BE49-F238E27FC236}">
                <a16:creationId xmlns:a16="http://schemas.microsoft.com/office/drawing/2014/main" id="{EE235335-64AF-A6F9-8C96-5D4A836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39" y="35509"/>
            <a:ext cx="4514215" cy="682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66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2989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héron, bec&#10;&#10;Le contenu généré par l’IA peut être incorrect.">
            <a:extLst>
              <a:ext uri="{FF2B5EF4-FFF2-40B4-BE49-F238E27FC236}">
                <a16:creationId xmlns:a16="http://schemas.microsoft.com/office/drawing/2014/main" id="{42031DBB-AEBA-BB54-2D1E-54BC39672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20" y="106680"/>
            <a:ext cx="450088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777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3708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mmifère, chevreuil, plein air, faune&#10;&#10;Le contenu généré par l’IA peut être incorrect.">
            <a:extLst>
              <a:ext uri="{FF2B5EF4-FFF2-40B4-BE49-F238E27FC236}">
                <a16:creationId xmlns:a16="http://schemas.microsoft.com/office/drawing/2014/main" id="{FE860E28-B36F-BE27-9407-6E8593601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840" y="-15240"/>
            <a:ext cx="4582160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17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599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oiseau&#10;&#10;Le contenu généré par l’IA peut être incorrect.">
            <a:extLst>
              <a:ext uri="{FF2B5EF4-FFF2-40B4-BE49-F238E27FC236}">
                <a16:creationId xmlns:a16="http://schemas.microsoft.com/office/drawing/2014/main" id="{352621A7-CB0D-E4AD-BFEC-BA7F9FE0E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493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herbe, plein air&#10;&#10;Le contenu généré par l’IA peut être incorrect.">
            <a:extLst>
              <a:ext uri="{FF2B5EF4-FFF2-40B4-BE49-F238E27FC236}">
                <a16:creationId xmlns:a16="http://schemas.microsoft.com/office/drawing/2014/main" id="{B6D8BE05-B364-3E4D-DFC4-4BB7C1AA4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8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33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935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arbre&#10;&#10;Le contenu généré par l’IA peut être incorrect.">
            <a:extLst>
              <a:ext uri="{FF2B5EF4-FFF2-40B4-BE49-F238E27FC236}">
                <a16:creationId xmlns:a16="http://schemas.microsoft.com/office/drawing/2014/main" id="{6FDDAED1-CD47-B86A-0B84-702899956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45720"/>
            <a:ext cx="4541520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6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2695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écureuil, plein air, Écureuil roux&#10;&#10;Le contenu généré par l’IA peut être incorrect.">
            <a:extLst>
              <a:ext uri="{FF2B5EF4-FFF2-40B4-BE49-F238E27FC236}">
                <a16:creationId xmlns:a16="http://schemas.microsoft.com/office/drawing/2014/main" id="{58C4F2D1-F782-1C76-1132-57DAD5471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45720"/>
            <a:ext cx="4480560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572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5503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3775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42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écureuil, rongeur, plein air&#10;&#10;Le contenu généré par l’IA peut être incorrect.">
            <a:extLst>
              <a:ext uri="{FF2B5EF4-FFF2-40B4-BE49-F238E27FC236}">
                <a16:creationId xmlns:a16="http://schemas.microsoft.com/office/drawing/2014/main" id="{A5B0A956-024A-3AC8-7065-47CCB96CB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0"/>
            <a:ext cx="4524587" cy="678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415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0949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650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arbre, plein air, faune&#10;&#10;Le contenu généré par l’IA peut être incorrect.">
            <a:extLst>
              <a:ext uri="{FF2B5EF4-FFF2-40B4-BE49-F238E27FC236}">
                <a16:creationId xmlns:a16="http://schemas.microsoft.com/office/drawing/2014/main" id="{B3CDB71B-C08D-1441-5498-2F81037B0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68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7097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3226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4375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bois&#10;&#10;Le contenu généré par l’IA peut être incorrect.">
            <a:extLst>
              <a:ext uri="{FF2B5EF4-FFF2-40B4-BE49-F238E27FC236}">
                <a16:creationId xmlns:a16="http://schemas.microsoft.com/office/drawing/2014/main" id="{90CD6AAB-32D4-E63E-B909-29C1663E8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 invX="1"/>
      </p:transition>
    </mc:Choice>
    <mc:Fallback xmlns="">
      <p:transition spd="slow" advTm="4000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97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1210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Animal terrestre, chèvre&#10;&#10;Le contenu généré par l’IA peut être incorrect.">
            <a:extLst>
              <a:ext uri="{FF2B5EF4-FFF2-40B4-BE49-F238E27FC236}">
                <a16:creationId xmlns:a16="http://schemas.microsoft.com/office/drawing/2014/main" id="{02E01A95-62DE-F149-2B64-5F93DFF66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60" y="15240"/>
            <a:ext cx="456184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241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3600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018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7458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904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895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 invX="1"/>
      </p:transition>
    </mc:Choice>
    <mc:Fallback xmlns="">
      <p:transition spd="slow" advTm="4000">
        <p:fade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ylactère : pensées 1">
            <a:extLst>
              <a:ext uri="{FF2B5EF4-FFF2-40B4-BE49-F238E27FC236}">
                <a16:creationId xmlns:a16="http://schemas.microsoft.com/office/drawing/2014/main" id="{10FEC75B-4B38-7F72-8CD4-51B9A40425AB}"/>
              </a:ext>
            </a:extLst>
          </p:cNvPr>
          <p:cNvSpPr/>
          <p:nvPr/>
        </p:nvSpPr>
        <p:spPr>
          <a:xfrm>
            <a:off x="5608320" y="264160"/>
            <a:ext cx="3362960" cy="3017520"/>
          </a:xfrm>
          <a:prstGeom prst="cloudCallout">
            <a:avLst>
              <a:gd name="adj1" fmla="val -39877"/>
              <a:gd name="adj2" fmla="val 90108"/>
            </a:avLst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Un  grand  MERCI  à  ceux  et  celles  qui  nous  ont  pris  en  PHOTO !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12081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000">
        <p15:prstTrans prst="pageCurlDoub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13383" y="5629449"/>
            <a:ext cx="2257730" cy="576052"/>
          </a:xfrm>
          <a:prstGeom prst="rect">
            <a:avLst/>
          </a:prstGeom>
          <a:noFill/>
        </p:spPr>
        <p:txBody>
          <a:bodyPr wrap="none" lIns="102741" tIns="51370" rIns="102741" bIns="51370" rtlCol="0">
            <a:spAutoFit/>
          </a:bodyPr>
          <a:lstStyle/>
          <a:p>
            <a:pPr defTabSz="924645"/>
            <a:r>
              <a:rPr lang="fr-FR" sz="3069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446699" y="4547586"/>
            <a:ext cx="1066706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741" tIns="51370" rIns="102741" bIns="51370" rtlCol="0" anchor="ctr"/>
          <a:lstStyle/>
          <a:p>
            <a:pPr algn="ctr" defTabSz="924645"/>
            <a:r>
              <a:rPr lang="fr-FR" sz="1270" dirty="0">
                <a:solidFill>
                  <a:srgbClr val="FF0000"/>
                </a:solidFill>
                <a:latin typeface="Rockwell" pitchFamily="18" charset="0"/>
              </a:rPr>
              <a:t>2672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061876" y="2600007"/>
            <a:ext cx="2187198" cy="576052"/>
          </a:xfrm>
          <a:prstGeom prst="rect">
            <a:avLst/>
          </a:prstGeom>
          <a:noFill/>
        </p:spPr>
        <p:txBody>
          <a:bodyPr wrap="none" lIns="102741" tIns="51370" rIns="102741" bIns="51370" rtlCol="0">
            <a:spAutoFit/>
          </a:bodyPr>
          <a:lstStyle/>
          <a:p>
            <a:pPr defTabSz="924645"/>
            <a:r>
              <a:rPr lang="fr-FR" sz="3069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386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8081" y="5811408"/>
            <a:ext cx="1584176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3831" y="5166719"/>
            <a:ext cx="962376" cy="854643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86945" y="319745"/>
            <a:ext cx="6119489" cy="1302083"/>
          </a:xfrm>
          <a:prstGeom prst="rect">
            <a:avLst/>
          </a:prstGeom>
          <a:noFill/>
          <a:ln w="3175">
            <a:noFill/>
          </a:ln>
        </p:spPr>
        <p:txBody>
          <a:bodyPr wrap="none" lIns="128203" tIns="64101" rIns="128203" bIns="64101" rtlCol="0">
            <a:spAutoFit/>
          </a:bodyPr>
          <a:lstStyle/>
          <a:p>
            <a:pPr algn="ctr" defTabSz="870709"/>
            <a:r>
              <a:rPr lang="fr-FR" sz="381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Ambiance de la Forêt </a:t>
            </a:r>
          </a:p>
          <a:p>
            <a:pPr algn="ctr" defTabSz="870709"/>
            <a:r>
              <a:rPr lang="fr-FR" sz="381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Avec Bruit de L'eau</a:t>
            </a:r>
            <a:endParaRPr lang="fr-FR" sz="4233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pic>
        <p:nvPicPr>
          <p:cNvPr id="13" name="Image 12" descr="Une image contenant Appareils électroniques, Caméras et optique, caméra, Instrument optique&#10;&#10;Le contenu généré par l’IA peut être incorrect.">
            <a:extLst>
              <a:ext uri="{FF2B5EF4-FFF2-40B4-BE49-F238E27FC236}">
                <a16:creationId xmlns:a16="http://schemas.microsoft.com/office/drawing/2014/main" id="{0FEE4ADD-DB93-E700-8873-00C631F508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4470">
            <a:off x="5680581" y="4132359"/>
            <a:ext cx="1440000" cy="1440000"/>
          </a:xfrm>
          <a:prstGeom prst="rect">
            <a:avLst/>
          </a:prstGeom>
        </p:spPr>
      </p:pic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E6B99239-A2AE-5528-00CE-A4688A73C696}"/>
              </a:ext>
            </a:extLst>
          </p:cNvPr>
          <p:cNvSpPr>
            <a:spLocks noChangeAspect="1"/>
          </p:cNvSpPr>
          <p:nvPr/>
        </p:nvSpPr>
        <p:spPr>
          <a:xfrm>
            <a:off x="2489735" y="5811408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  <p:pic>
        <p:nvPicPr>
          <p:cNvPr id="26" name="Image 25" descr="Une image contenant arbre, chut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ABB9D076-06F1-6D2A-E840-92B719E2ED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581" y="134588"/>
            <a:ext cx="1800000" cy="1800000"/>
          </a:xfrm>
          <a:prstGeom prst="rect">
            <a:avLst/>
          </a:prstGeom>
        </p:spPr>
      </p:pic>
      <p:pic>
        <p:nvPicPr>
          <p:cNvPr id="28" name="Image 27" descr="Une image contenant oiseau, plume, bec, aile&#10;&#10;Le contenu généré par l’IA peut être incorrect.">
            <a:extLst>
              <a:ext uri="{FF2B5EF4-FFF2-40B4-BE49-F238E27FC236}">
                <a16:creationId xmlns:a16="http://schemas.microsoft.com/office/drawing/2014/main" id="{51B3C92F-C582-9939-795B-276F96F402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298" y="139745"/>
            <a:ext cx="350405" cy="360000"/>
          </a:xfrm>
          <a:prstGeom prst="rect">
            <a:avLst/>
          </a:prstGeom>
        </p:spPr>
      </p:pic>
      <p:pic>
        <p:nvPicPr>
          <p:cNvPr id="30" name="Image 29" descr="Une image contenant oiseau, perroquet, plume, bec&#10;&#10;Le contenu généré par l’IA peut être incorrect.">
            <a:extLst>
              <a:ext uri="{FF2B5EF4-FFF2-40B4-BE49-F238E27FC236}">
                <a16:creationId xmlns:a16="http://schemas.microsoft.com/office/drawing/2014/main" id="{6E29E557-FF42-49DB-5DC0-336EC2A4B4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098" y="627212"/>
            <a:ext cx="380000" cy="3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84</Words>
  <Application>Microsoft Office PowerPoint</Application>
  <PresentationFormat>Affichage à l'écran (4:3)</PresentationFormat>
  <Paragraphs>16</Paragraphs>
  <Slides>92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92</vt:i4>
      </vt:variant>
    </vt:vector>
  </HeadingPairs>
  <TitlesOfParts>
    <vt:vector size="103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14</cp:revision>
  <dcterms:created xsi:type="dcterms:W3CDTF">2026-01-12T16:07:42Z</dcterms:created>
  <dcterms:modified xsi:type="dcterms:W3CDTF">2026-01-15T18:40:37Z</dcterms:modified>
</cp:coreProperties>
</file>