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74" r:id="rId4"/>
    <p:sldId id="275" r:id="rId5"/>
    <p:sldId id="276" r:id="rId6"/>
    <p:sldId id="277" r:id="rId7"/>
    <p:sldId id="278" r:id="rId8"/>
    <p:sldId id="285" r:id="rId9"/>
    <p:sldId id="286" r:id="rId10"/>
    <p:sldId id="365" r:id="rId11"/>
    <p:sldId id="287" r:id="rId12"/>
    <p:sldId id="279" r:id="rId13"/>
    <p:sldId id="288" r:id="rId14"/>
    <p:sldId id="289" r:id="rId15"/>
    <p:sldId id="290" r:id="rId16"/>
    <p:sldId id="291" r:id="rId17"/>
    <p:sldId id="292" r:id="rId18"/>
    <p:sldId id="293" r:id="rId19"/>
    <p:sldId id="294" r:id="rId20"/>
    <p:sldId id="295" r:id="rId21"/>
    <p:sldId id="296" r:id="rId22"/>
    <p:sldId id="297" r:id="rId23"/>
    <p:sldId id="298" r:id="rId24"/>
    <p:sldId id="299" r:id="rId25"/>
    <p:sldId id="300" r:id="rId26"/>
    <p:sldId id="301" r:id="rId27"/>
    <p:sldId id="302" r:id="rId28"/>
    <p:sldId id="303" r:id="rId29"/>
    <p:sldId id="304" r:id="rId30"/>
    <p:sldId id="281" r:id="rId31"/>
    <p:sldId id="305" r:id="rId32"/>
    <p:sldId id="306" r:id="rId33"/>
    <p:sldId id="307" r:id="rId34"/>
    <p:sldId id="308" r:id="rId35"/>
    <p:sldId id="309" r:id="rId36"/>
    <p:sldId id="310" r:id="rId37"/>
    <p:sldId id="311" r:id="rId38"/>
    <p:sldId id="312" r:id="rId39"/>
    <p:sldId id="313" r:id="rId40"/>
    <p:sldId id="314" r:id="rId41"/>
    <p:sldId id="315" r:id="rId42"/>
    <p:sldId id="316" r:id="rId43"/>
    <p:sldId id="317" r:id="rId44"/>
    <p:sldId id="318" r:id="rId45"/>
    <p:sldId id="319" r:id="rId46"/>
    <p:sldId id="320" r:id="rId47"/>
    <p:sldId id="280" r:id="rId48"/>
    <p:sldId id="321" r:id="rId49"/>
    <p:sldId id="322" r:id="rId50"/>
    <p:sldId id="323" r:id="rId51"/>
    <p:sldId id="324" r:id="rId52"/>
    <p:sldId id="325" r:id="rId53"/>
    <p:sldId id="326" r:id="rId54"/>
    <p:sldId id="327" r:id="rId55"/>
    <p:sldId id="328" r:id="rId56"/>
    <p:sldId id="329" r:id="rId57"/>
    <p:sldId id="330" r:id="rId58"/>
    <p:sldId id="331" r:id="rId59"/>
    <p:sldId id="332" r:id="rId60"/>
    <p:sldId id="333" r:id="rId61"/>
    <p:sldId id="334" r:id="rId62"/>
    <p:sldId id="335" r:id="rId63"/>
    <p:sldId id="283" r:id="rId64"/>
    <p:sldId id="336" r:id="rId65"/>
    <p:sldId id="338" r:id="rId66"/>
    <p:sldId id="339" r:id="rId67"/>
    <p:sldId id="340" r:id="rId68"/>
    <p:sldId id="341" r:id="rId69"/>
    <p:sldId id="342" r:id="rId70"/>
    <p:sldId id="343" r:id="rId71"/>
    <p:sldId id="344" r:id="rId72"/>
    <p:sldId id="366" r:id="rId73"/>
    <p:sldId id="367" r:id="rId74"/>
    <p:sldId id="368" r:id="rId75"/>
    <p:sldId id="345" r:id="rId76"/>
    <p:sldId id="346" r:id="rId77"/>
    <p:sldId id="347" r:id="rId78"/>
    <p:sldId id="369" r:id="rId79"/>
    <p:sldId id="348" r:id="rId80"/>
    <p:sldId id="349" r:id="rId81"/>
    <p:sldId id="282" r:id="rId82"/>
    <p:sldId id="350" r:id="rId83"/>
    <p:sldId id="351" r:id="rId84"/>
    <p:sldId id="352" r:id="rId85"/>
    <p:sldId id="353" r:id="rId86"/>
    <p:sldId id="370" r:id="rId87"/>
    <p:sldId id="354" r:id="rId88"/>
    <p:sldId id="355" r:id="rId89"/>
    <p:sldId id="356" r:id="rId90"/>
    <p:sldId id="357" r:id="rId91"/>
    <p:sldId id="358" r:id="rId92"/>
    <p:sldId id="359" r:id="rId93"/>
    <p:sldId id="360" r:id="rId94"/>
    <p:sldId id="361" r:id="rId95"/>
    <p:sldId id="284" r:id="rId96"/>
    <p:sldId id="362" r:id="rId97"/>
    <p:sldId id="364" r:id="rId98"/>
    <p:sldId id="258" r:id="rId99"/>
  </p:sldIdLst>
  <p:sldSz cx="8640763" cy="575945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SkuIYAz1HXZ9jrCl6zasg==" hashData="mNPKfh29iirW/3vU/OrI3QEkvQ2LXiKhs1dMy3WPZDxLujyv/+lAD7pSaIZzeHaeMhvTeHlrGlRSkbMehmDp2Q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79" d="100"/>
          <a:sy n="79" d="100"/>
        </p:scale>
        <p:origin x="1618" y="2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0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84" Type="http://schemas.openxmlformats.org/officeDocument/2006/relationships/slide" Target="slides/slide81.xml"/><Relationship Id="rId89" Type="http://schemas.openxmlformats.org/officeDocument/2006/relationships/slide" Target="slides/slide86.xml"/><Relationship Id="rId16" Type="http://schemas.openxmlformats.org/officeDocument/2006/relationships/slide" Target="slides/slide13.xml"/><Relationship Id="rId11" Type="http://schemas.openxmlformats.org/officeDocument/2006/relationships/slide" Target="slides/slide8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74" Type="http://schemas.openxmlformats.org/officeDocument/2006/relationships/slide" Target="slides/slide71.xml"/><Relationship Id="rId79" Type="http://schemas.openxmlformats.org/officeDocument/2006/relationships/slide" Target="slides/slide76.xml"/><Relationship Id="rId102" Type="http://schemas.openxmlformats.org/officeDocument/2006/relationships/theme" Target="theme/theme1.xml"/><Relationship Id="rId5" Type="http://schemas.openxmlformats.org/officeDocument/2006/relationships/slide" Target="slides/slide2.xml"/><Relationship Id="rId90" Type="http://schemas.openxmlformats.org/officeDocument/2006/relationships/slide" Target="slides/slide87.xml"/><Relationship Id="rId95" Type="http://schemas.openxmlformats.org/officeDocument/2006/relationships/slide" Target="slides/slide92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80" Type="http://schemas.openxmlformats.org/officeDocument/2006/relationships/slide" Target="slides/slide77.xml"/><Relationship Id="rId85" Type="http://schemas.openxmlformats.org/officeDocument/2006/relationships/slide" Target="slides/slide82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103" Type="http://schemas.openxmlformats.org/officeDocument/2006/relationships/tableStyles" Target="tableStyle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83" Type="http://schemas.openxmlformats.org/officeDocument/2006/relationships/slide" Target="slides/slide80.xml"/><Relationship Id="rId88" Type="http://schemas.openxmlformats.org/officeDocument/2006/relationships/slide" Target="slides/slide85.xml"/><Relationship Id="rId91" Type="http://schemas.openxmlformats.org/officeDocument/2006/relationships/slide" Target="slides/slide88.xml"/><Relationship Id="rId96" Type="http://schemas.openxmlformats.org/officeDocument/2006/relationships/slide" Target="slides/slide9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81" Type="http://schemas.openxmlformats.org/officeDocument/2006/relationships/slide" Target="slides/slide78.xml"/><Relationship Id="rId86" Type="http://schemas.openxmlformats.org/officeDocument/2006/relationships/slide" Target="slides/slide83.xml"/><Relationship Id="rId94" Type="http://schemas.openxmlformats.org/officeDocument/2006/relationships/slide" Target="slides/slide91.xml"/><Relationship Id="rId99" Type="http://schemas.openxmlformats.org/officeDocument/2006/relationships/slide" Target="slides/slide96.xml"/><Relationship Id="rId101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6" Type="http://schemas.openxmlformats.org/officeDocument/2006/relationships/slide" Target="slides/slide73.xml"/><Relationship Id="rId97" Type="http://schemas.openxmlformats.org/officeDocument/2006/relationships/slide" Target="slides/slide94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92" Type="http://schemas.openxmlformats.org/officeDocument/2006/relationships/slide" Target="slides/slide8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4" Type="http://schemas.openxmlformats.org/officeDocument/2006/relationships/slide" Target="slides/slide21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66" Type="http://schemas.openxmlformats.org/officeDocument/2006/relationships/slide" Target="slides/slide63.xml"/><Relationship Id="rId87" Type="http://schemas.openxmlformats.org/officeDocument/2006/relationships/slide" Target="slides/slide84.xml"/><Relationship Id="rId61" Type="http://schemas.openxmlformats.org/officeDocument/2006/relationships/slide" Target="slides/slide58.xml"/><Relationship Id="rId82" Type="http://schemas.openxmlformats.org/officeDocument/2006/relationships/slide" Target="slides/slide79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56" Type="http://schemas.openxmlformats.org/officeDocument/2006/relationships/slide" Target="slides/slide53.xml"/><Relationship Id="rId77" Type="http://schemas.openxmlformats.org/officeDocument/2006/relationships/slide" Target="slides/slide74.xml"/><Relationship Id="rId100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93" Type="http://schemas.openxmlformats.org/officeDocument/2006/relationships/slide" Target="slides/slide90.xml"/><Relationship Id="rId98" Type="http://schemas.openxmlformats.org/officeDocument/2006/relationships/slide" Target="slides/slide95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899E85-1B9E-A74D-7ECD-108D5EAA8A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80098" y="942577"/>
            <a:ext cx="6480572" cy="2005142"/>
          </a:xfrm>
        </p:spPr>
        <p:txBody>
          <a:bodyPr anchor="b"/>
          <a:lstStyle>
            <a:lvl1pPr algn="ctr">
              <a:defRPr sz="3295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BD6E5AE-4993-8163-ACE8-DCCAD80ED5D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80098" y="3025045"/>
            <a:ext cx="6480572" cy="1390534"/>
          </a:xfrm>
        </p:spPr>
        <p:txBody>
          <a:bodyPr/>
          <a:lstStyle>
            <a:lvl1pPr marL="0" indent="0" algn="ctr">
              <a:buNone/>
              <a:defRPr sz="1317"/>
            </a:lvl1pPr>
            <a:lvl2pPr marL="251088" indent="0" algn="ctr">
              <a:buNone/>
              <a:defRPr sz="1099"/>
            </a:lvl2pPr>
            <a:lvl3pPr marL="502177" indent="0" algn="ctr">
              <a:buNone/>
              <a:defRPr sz="989"/>
            </a:lvl3pPr>
            <a:lvl4pPr marL="753266" indent="0" algn="ctr">
              <a:buNone/>
              <a:defRPr sz="879"/>
            </a:lvl4pPr>
            <a:lvl5pPr marL="1004354" indent="0" algn="ctr">
              <a:buNone/>
              <a:defRPr sz="879"/>
            </a:lvl5pPr>
            <a:lvl6pPr marL="1255443" indent="0" algn="ctr">
              <a:buNone/>
              <a:defRPr sz="879"/>
            </a:lvl6pPr>
            <a:lvl7pPr marL="1506531" indent="0" algn="ctr">
              <a:buNone/>
              <a:defRPr sz="879"/>
            </a:lvl7pPr>
            <a:lvl8pPr marL="1757620" indent="0" algn="ctr">
              <a:buNone/>
              <a:defRPr sz="879"/>
            </a:lvl8pPr>
            <a:lvl9pPr marL="2008709" indent="0" algn="ctr">
              <a:buNone/>
              <a:defRPr sz="879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E38F10A-EB02-463D-F87D-FB9C7E0C03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FBAFF-DCA7-41F2-835C-5FBB36598BEB}" type="datetimeFigureOut">
              <a:rPr lang="fr-FR" smtClean="0"/>
              <a:t>11/01/2026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E942B05-8CCA-CF49-CD49-2A1CFA81B5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A30B77C-B365-6931-194C-C2C5D3C9EE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F5336-FA69-4D75-AD17-3DB8C2EEA3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5657538"/>
      </p:ext>
    </p:extLst>
  </p:cSld>
  <p:clrMapOvr>
    <a:masterClrMapping/>
  </p:clrMapOvr>
  <p:transition spd="slow"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4FB76F-6C9B-78C4-8FCD-0907431D8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FF86918-6166-4E12-F3E1-26A53E3612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833F945-74FC-2A8D-E0FE-14B940242B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FBAFF-DCA7-41F2-835C-5FBB36598BEB}" type="datetimeFigureOut">
              <a:rPr lang="fr-FR" smtClean="0"/>
              <a:t>11/01/2026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DCB5AC2-6B42-EF04-7CC3-C2EDE72F42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7A54996-C35F-0C06-3858-CF35899FA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F5336-FA69-4D75-AD17-3DB8C2EEA3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0320321"/>
      </p:ext>
    </p:extLst>
  </p:cSld>
  <p:clrMapOvr>
    <a:masterClrMapping/>
  </p:clrMapOvr>
  <p:transition spd="slow"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DB7F26-CDE6-B216-2FB1-3CFF0AFC9B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53" y="1435866"/>
            <a:ext cx="7452658" cy="2395771"/>
          </a:xfrm>
        </p:spPr>
        <p:txBody>
          <a:bodyPr anchor="b"/>
          <a:lstStyle>
            <a:lvl1pPr>
              <a:defRPr sz="3295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11DBB32-74C7-F4F0-0C1B-4C0D939E44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89553" y="3854302"/>
            <a:ext cx="7452658" cy="1259879"/>
          </a:xfrm>
        </p:spPr>
        <p:txBody>
          <a:bodyPr/>
          <a:lstStyle>
            <a:lvl1pPr marL="0" indent="0">
              <a:buNone/>
              <a:defRPr sz="1317">
                <a:solidFill>
                  <a:schemeClr val="tx1">
                    <a:tint val="82000"/>
                  </a:schemeClr>
                </a:solidFill>
              </a:defRPr>
            </a:lvl1pPr>
            <a:lvl2pPr marL="251088" indent="0">
              <a:buNone/>
              <a:defRPr sz="1099">
                <a:solidFill>
                  <a:schemeClr val="tx1">
                    <a:tint val="82000"/>
                  </a:schemeClr>
                </a:solidFill>
              </a:defRPr>
            </a:lvl2pPr>
            <a:lvl3pPr marL="502177" indent="0">
              <a:buNone/>
              <a:defRPr sz="989">
                <a:solidFill>
                  <a:schemeClr val="tx1">
                    <a:tint val="82000"/>
                  </a:schemeClr>
                </a:solidFill>
              </a:defRPr>
            </a:lvl3pPr>
            <a:lvl4pPr marL="753266" indent="0">
              <a:buNone/>
              <a:defRPr sz="879">
                <a:solidFill>
                  <a:schemeClr val="tx1">
                    <a:tint val="82000"/>
                  </a:schemeClr>
                </a:solidFill>
              </a:defRPr>
            </a:lvl4pPr>
            <a:lvl5pPr marL="1004354" indent="0">
              <a:buNone/>
              <a:defRPr sz="879">
                <a:solidFill>
                  <a:schemeClr val="tx1">
                    <a:tint val="82000"/>
                  </a:schemeClr>
                </a:solidFill>
              </a:defRPr>
            </a:lvl5pPr>
            <a:lvl6pPr marL="1255443" indent="0">
              <a:buNone/>
              <a:defRPr sz="879">
                <a:solidFill>
                  <a:schemeClr val="tx1">
                    <a:tint val="82000"/>
                  </a:schemeClr>
                </a:solidFill>
              </a:defRPr>
            </a:lvl6pPr>
            <a:lvl7pPr marL="1506531" indent="0">
              <a:buNone/>
              <a:defRPr sz="879">
                <a:solidFill>
                  <a:schemeClr val="tx1">
                    <a:tint val="82000"/>
                  </a:schemeClr>
                </a:solidFill>
              </a:defRPr>
            </a:lvl7pPr>
            <a:lvl8pPr marL="1757620" indent="0">
              <a:buNone/>
              <a:defRPr sz="879">
                <a:solidFill>
                  <a:schemeClr val="tx1">
                    <a:tint val="82000"/>
                  </a:schemeClr>
                </a:solidFill>
              </a:defRPr>
            </a:lvl8pPr>
            <a:lvl9pPr marL="2008709" indent="0">
              <a:buNone/>
              <a:defRPr sz="879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11BC5D6-31D2-533E-63BD-ECC6A468CC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FBAFF-DCA7-41F2-835C-5FBB36598BEB}" type="datetimeFigureOut">
              <a:rPr lang="fr-FR" smtClean="0"/>
              <a:t>11/01/2026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01075CE-D4C4-F3E1-B5E7-F65E6E0BCA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CD0BD1-5218-544C-0BD4-DE34C9FC13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F5336-FA69-4D75-AD17-3DB8C2EEA3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1389813"/>
      </p:ext>
    </p:extLst>
  </p:cSld>
  <p:clrMapOvr>
    <a:masterClrMapping/>
  </p:clrMapOvr>
  <p:transition spd="slow"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543E4F-70AF-D287-527A-79F6C3636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636C092-E7FD-BFB7-CB65-18CFDEF437E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94052" y="1533188"/>
            <a:ext cx="3672325" cy="365431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CB329B4-C170-53B2-0F89-A151F1F0E9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74386" y="1533188"/>
            <a:ext cx="3672325" cy="365431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1969610-37CE-B8BB-B80D-455744C6CE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FBAFF-DCA7-41F2-835C-5FBB36598BEB}" type="datetimeFigureOut">
              <a:rPr lang="fr-FR" smtClean="0"/>
              <a:t>11/01/2026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0FF35B8-F66B-B8BF-C901-877BA9AEFC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AA23DE1-61A0-0D2A-6AB7-5F2835555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F5336-FA69-4D75-AD17-3DB8C2EEA3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124811"/>
      </p:ext>
    </p:extLst>
  </p:cSld>
  <p:clrMapOvr>
    <a:masterClrMapping/>
  </p:clrMapOvr>
  <p:transition spd="slow"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2033B4-1910-CA0E-34A6-EBD162175C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178" y="306641"/>
            <a:ext cx="7452658" cy="1113227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7EA6B44-ADFD-E97E-0B2D-26B5D375A7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95179" y="1411868"/>
            <a:ext cx="3655447" cy="691933"/>
          </a:xfrm>
        </p:spPr>
        <p:txBody>
          <a:bodyPr anchor="b"/>
          <a:lstStyle>
            <a:lvl1pPr marL="0" indent="0">
              <a:buNone/>
              <a:defRPr sz="1317" b="1"/>
            </a:lvl1pPr>
            <a:lvl2pPr marL="251088" indent="0">
              <a:buNone/>
              <a:defRPr sz="1099" b="1"/>
            </a:lvl2pPr>
            <a:lvl3pPr marL="502177" indent="0">
              <a:buNone/>
              <a:defRPr sz="989" b="1"/>
            </a:lvl3pPr>
            <a:lvl4pPr marL="753266" indent="0">
              <a:buNone/>
              <a:defRPr sz="879" b="1"/>
            </a:lvl4pPr>
            <a:lvl5pPr marL="1004354" indent="0">
              <a:buNone/>
              <a:defRPr sz="879" b="1"/>
            </a:lvl5pPr>
            <a:lvl6pPr marL="1255443" indent="0">
              <a:buNone/>
              <a:defRPr sz="879" b="1"/>
            </a:lvl6pPr>
            <a:lvl7pPr marL="1506531" indent="0">
              <a:buNone/>
              <a:defRPr sz="879" b="1"/>
            </a:lvl7pPr>
            <a:lvl8pPr marL="1757620" indent="0">
              <a:buNone/>
              <a:defRPr sz="879" b="1"/>
            </a:lvl8pPr>
            <a:lvl9pPr marL="2008709" indent="0">
              <a:buNone/>
              <a:defRPr sz="87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E77E545-1B54-3DE5-BDBF-9C2D965CE4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95179" y="2103800"/>
            <a:ext cx="3655447" cy="3094371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1B86706-AB72-0BDC-95ED-C2B0EC51163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374389" y="1411868"/>
            <a:ext cx="3673450" cy="691933"/>
          </a:xfrm>
        </p:spPr>
        <p:txBody>
          <a:bodyPr anchor="b"/>
          <a:lstStyle>
            <a:lvl1pPr marL="0" indent="0">
              <a:buNone/>
              <a:defRPr sz="1317" b="1"/>
            </a:lvl1pPr>
            <a:lvl2pPr marL="251088" indent="0">
              <a:buNone/>
              <a:defRPr sz="1099" b="1"/>
            </a:lvl2pPr>
            <a:lvl3pPr marL="502177" indent="0">
              <a:buNone/>
              <a:defRPr sz="989" b="1"/>
            </a:lvl3pPr>
            <a:lvl4pPr marL="753266" indent="0">
              <a:buNone/>
              <a:defRPr sz="879" b="1"/>
            </a:lvl4pPr>
            <a:lvl5pPr marL="1004354" indent="0">
              <a:buNone/>
              <a:defRPr sz="879" b="1"/>
            </a:lvl5pPr>
            <a:lvl6pPr marL="1255443" indent="0">
              <a:buNone/>
              <a:defRPr sz="879" b="1"/>
            </a:lvl6pPr>
            <a:lvl7pPr marL="1506531" indent="0">
              <a:buNone/>
              <a:defRPr sz="879" b="1"/>
            </a:lvl7pPr>
            <a:lvl8pPr marL="1757620" indent="0">
              <a:buNone/>
              <a:defRPr sz="879" b="1"/>
            </a:lvl8pPr>
            <a:lvl9pPr marL="2008709" indent="0">
              <a:buNone/>
              <a:defRPr sz="87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CE5F7F8-D94A-1707-6EBA-BC6C041625B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374389" y="2103800"/>
            <a:ext cx="3673450" cy="3094371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DB40C0E-EF2F-72D4-18B3-DDB0B25BA6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FBAFF-DCA7-41F2-835C-5FBB36598BEB}" type="datetimeFigureOut">
              <a:rPr lang="fr-FR" smtClean="0"/>
              <a:t>11/01/2026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E59E01F-6F75-85A4-FC2F-7ABA391A4B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CBD98CD-9834-8DDE-8777-8D6FBE314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F5336-FA69-4D75-AD17-3DB8C2EEA3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7479247"/>
      </p:ext>
    </p:extLst>
  </p:cSld>
  <p:clrMapOvr>
    <a:masterClrMapping/>
  </p:clrMapOvr>
  <p:transition spd="slow"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7356EC-D0DF-D497-A532-EE0F242ACF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78FA654-0EE7-8960-5DDB-B95C628D36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FBAFF-DCA7-41F2-835C-5FBB36598BEB}" type="datetimeFigureOut">
              <a:rPr lang="fr-FR" smtClean="0"/>
              <a:t>11/01/2026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D26EF6E-0FCF-10F2-FBDA-A4A1CB36B0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F913AB3-D663-BFD2-A14F-AB6894803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F5336-FA69-4D75-AD17-3DB8C2EEA3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4123946"/>
      </p:ext>
    </p:extLst>
  </p:cSld>
  <p:clrMapOvr>
    <a:masterClrMapping/>
  </p:clrMapOvr>
  <p:transition spd="slow"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987CBCB-F321-2D6A-3A25-DD2C1E787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FBAFF-DCA7-41F2-835C-5FBB36598BEB}" type="datetimeFigureOut">
              <a:rPr lang="fr-FR" smtClean="0"/>
              <a:t>11/01/2026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4B5A56F-83BF-6971-51B2-5B14C0BEC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4080869-7058-615C-BBA8-BF716657F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F5336-FA69-4D75-AD17-3DB8C2EEA3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8422173"/>
      </p:ext>
    </p:extLst>
  </p:cSld>
  <p:clrMapOvr>
    <a:masterClrMapping/>
  </p:clrMapOvr>
  <p:transition spd="slow"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52B147-9F80-5966-608D-AF55C95C3E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180" y="383965"/>
            <a:ext cx="2786871" cy="1343871"/>
          </a:xfrm>
        </p:spPr>
        <p:txBody>
          <a:bodyPr anchor="b"/>
          <a:lstStyle>
            <a:lvl1pPr>
              <a:defRPr sz="1758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6E19FB5-A0AB-3A1C-BCC2-3C234B9DB5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3452" y="829256"/>
            <a:ext cx="4374386" cy="4092943"/>
          </a:xfrm>
        </p:spPr>
        <p:txBody>
          <a:bodyPr/>
          <a:lstStyle>
            <a:lvl1pPr>
              <a:defRPr sz="1758"/>
            </a:lvl1pPr>
            <a:lvl2pPr>
              <a:defRPr sz="1538"/>
            </a:lvl2pPr>
            <a:lvl3pPr>
              <a:defRPr sz="1317"/>
            </a:lvl3pPr>
            <a:lvl4pPr>
              <a:defRPr sz="1099"/>
            </a:lvl4pPr>
            <a:lvl5pPr>
              <a:defRPr sz="1099"/>
            </a:lvl5pPr>
            <a:lvl6pPr>
              <a:defRPr sz="1099"/>
            </a:lvl6pPr>
            <a:lvl7pPr>
              <a:defRPr sz="1099"/>
            </a:lvl7pPr>
            <a:lvl8pPr>
              <a:defRPr sz="1099"/>
            </a:lvl8pPr>
            <a:lvl9pPr>
              <a:defRPr sz="10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EC9343E-DE25-937C-F090-8A234C1B88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5180" y="1727836"/>
            <a:ext cx="2786871" cy="3201028"/>
          </a:xfrm>
        </p:spPr>
        <p:txBody>
          <a:bodyPr/>
          <a:lstStyle>
            <a:lvl1pPr marL="0" indent="0">
              <a:buNone/>
              <a:defRPr sz="879"/>
            </a:lvl1pPr>
            <a:lvl2pPr marL="251088" indent="0">
              <a:buNone/>
              <a:defRPr sz="769"/>
            </a:lvl2pPr>
            <a:lvl3pPr marL="502177" indent="0">
              <a:buNone/>
              <a:defRPr sz="659"/>
            </a:lvl3pPr>
            <a:lvl4pPr marL="753266" indent="0">
              <a:buNone/>
              <a:defRPr sz="549"/>
            </a:lvl4pPr>
            <a:lvl5pPr marL="1004354" indent="0">
              <a:buNone/>
              <a:defRPr sz="549"/>
            </a:lvl5pPr>
            <a:lvl6pPr marL="1255443" indent="0">
              <a:buNone/>
              <a:defRPr sz="549"/>
            </a:lvl6pPr>
            <a:lvl7pPr marL="1506531" indent="0">
              <a:buNone/>
              <a:defRPr sz="549"/>
            </a:lvl7pPr>
            <a:lvl8pPr marL="1757620" indent="0">
              <a:buNone/>
              <a:defRPr sz="549"/>
            </a:lvl8pPr>
            <a:lvl9pPr marL="2008709" indent="0">
              <a:buNone/>
              <a:defRPr sz="549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21AC131-E7D2-B727-F2B4-60BB7583D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FBAFF-DCA7-41F2-835C-5FBB36598BEB}" type="datetimeFigureOut">
              <a:rPr lang="fr-FR" smtClean="0"/>
              <a:t>11/01/2026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BD04CF9-943E-B784-0E05-D1D978B231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4319BC0-7960-D382-2DB4-0ECC302D29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F5336-FA69-4D75-AD17-3DB8C2EEA3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6737885"/>
      </p:ext>
    </p:extLst>
  </p:cSld>
  <p:clrMapOvr>
    <a:masterClrMapping/>
  </p:clrMapOvr>
  <p:transition spd="slow"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0DB01D-998E-9B12-33F7-E305C6B071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180" y="383965"/>
            <a:ext cx="2786871" cy="1343871"/>
          </a:xfrm>
        </p:spPr>
        <p:txBody>
          <a:bodyPr anchor="b"/>
          <a:lstStyle>
            <a:lvl1pPr>
              <a:defRPr sz="1758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8A684F1-1F47-E11E-B8CC-6EA27397D0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673452" y="829256"/>
            <a:ext cx="4374386" cy="4092943"/>
          </a:xfrm>
        </p:spPr>
        <p:txBody>
          <a:bodyPr/>
          <a:lstStyle>
            <a:lvl1pPr marL="0" indent="0">
              <a:buNone/>
              <a:defRPr sz="1758"/>
            </a:lvl1pPr>
            <a:lvl2pPr marL="251088" indent="0">
              <a:buNone/>
              <a:defRPr sz="1538"/>
            </a:lvl2pPr>
            <a:lvl3pPr marL="502177" indent="0">
              <a:buNone/>
              <a:defRPr sz="1317"/>
            </a:lvl3pPr>
            <a:lvl4pPr marL="753266" indent="0">
              <a:buNone/>
              <a:defRPr sz="1099"/>
            </a:lvl4pPr>
            <a:lvl5pPr marL="1004354" indent="0">
              <a:buNone/>
              <a:defRPr sz="1099"/>
            </a:lvl5pPr>
            <a:lvl6pPr marL="1255443" indent="0">
              <a:buNone/>
              <a:defRPr sz="1099"/>
            </a:lvl6pPr>
            <a:lvl7pPr marL="1506531" indent="0">
              <a:buNone/>
              <a:defRPr sz="1099"/>
            </a:lvl7pPr>
            <a:lvl8pPr marL="1757620" indent="0">
              <a:buNone/>
              <a:defRPr sz="1099"/>
            </a:lvl8pPr>
            <a:lvl9pPr marL="2008709" indent="0">
              <a:buNone/>
              <a:defRPr sz="1099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913AA52-FDAF-BC1B-866C-AC70155CC5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5180" y="1727836"/>
            <a:ext cx="2786871" cy="3201028"/>
          </a:xfrm>
        </p:spPr>
        <p:txBody>
          <a:bodyPr/>
          <a:lstStyle>
            <a:lvl1pPr marL="0" indent="0">
              <a:buNone/>
              <a:defRPr sz="879"/>
            </a:lvl1pPr>
            <a:lvl2pPr marL="251088" indent="0">
              <a:buNone/>
              <a:defRPr sz="769"/>
            </a:lvl2pPr>
            <a:lvl3pPr marL="502177" indent="0">
              <a:buNone/>
              <a:defRPr sz="659"/>
            </a:lvl3pPr>
            <a:lvl4pPr marL="753266" indent="0">
              <a:buNone/>
              <a:defRPr sz="549"/>
            </a:lvl4pPr>
            <a:lvl5pPr marL="1004354" indent="0">
              <a:buNone/>
              <a:defRPr sz="549"/>
            </a:lvl5pPr>
            <a:lvl6pPr marL="1255443" indent="0">
              <a:buNone/>
              <a:defRPr sz="549"/>
            </a:lvl6pPr>
            <a:lvl7pPr marL="1506531" indent="0">
              <a:buNone/>
              <a:defRPr sz="549"/>
            </a:lvl7pPr>
            <a:lvl8pPr marL="1757620" indent="0">
              <a:buNone/>
              <a:defRPr sz="549"/>
            </a:lvl8pPr>
            <a:lvl9pPr marL="2008709" indent="0">
              <a:buNone/>
              <a:defRPr sz="549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8BE5E3F-13C5-1C27-2A66-18C293C970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FBAFF-DCA7-41F2-835C-5FBB36598BEB}" type="datetimeFigureOut">
              <a:rPr lang="fr-FR" smtClean="0"/>
              <a:t>11/01/2026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1348DD7-A5C8-172D-C5B9-EA1ADB6861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78E2885-A41E-2C0A-3EA5-4D71EB2E1F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F5336-FA69-4D75-AD17-3DB8C2EEA3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9100331"/>
      </p:ext>
    </p:extLst>
  </p:cSld>
  <p:clrMapOvr>
    <a:masterClrMapping/>
  </p:clrMapOvr>
  <p:transition spd="slow"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47FA81-18DE-22F7-EE3A-A8BF7E505E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9ABBC36-7A51-1ADD-3A67-A282000C41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DC0F2E7-4D92-B65A-3AA3-9A46A7DC0B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FBAFF-DCA7-41F2-835C-5FBB36598BEB}" type="datetimeFigureOut">
              <a:rPr lang="fr-FR" smtClean="0"/>
              <a:t>11/01/2026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749D320-D739-ECE2-BCAF-1E02173079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81ECF0-9DF9-764C-88C7-C736493BAE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F5336-FA69-4D75-AD17-3DB8C2EEA3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4978050"/>
      </p:ext>
    </p:extLst>
  </p:cSld>
  <p:clrMapOvr>
    <a:masterClrMapping/>
  </p:clrMapOvr>
  <p:transition spd="slow"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683BC6A-D3BC-001A-A297-E25B8EAFA5D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183547" y="306638"/>
            <a:ext cx="1863164" cy="488086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8CAAB88-A9E8-9847-7CBD-7D573B8608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94055" y="306638"/>
            <a:ext cx="5481484" cy="488086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ADCEE52-EAF0-1DF5-B9EA-430B1F5CF4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FBAFF-DCA7-41F2-835C-5FBB36598BEB}" type="datetimeFigureOut">
              <a:rPr lang="fr-FR" smtClean="0"/>
              <a:t>11/01/2026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DAB800D-6496-203F-2061-5A7BFE322E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6E92AA7-2F29-7688-A0F8-14D6F2C09B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F5336-FA69-4D75-AD17-3DB8C2EEA3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745995"/>
      </p:ext>
    </p:extLst>
  </p:cSld>
  <p:clrMapOvr>
    <a:masterClrMapping/>
  </p:clrMapOvr>
  <p:transition spd="slow"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3" y="1789165"/>
            <a:ext cx="7344649" cy="1234549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3690"/>
            <a:ext cx="6048534" cy="147185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856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712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8568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1424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4281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7137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9993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2849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7234430"/>
      </p:ext>
    </p:extLst>
  </p:cSld>
  <p:clrMapOvr>
    <a:masterClrMapping/>
  </p:clrMapOvr>
  <p:transition spd="slow" advTm="5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787602"/>
      </p:ext>
    </p:extLst>
  </p:cSld>
  <p:clrMapOvr>
    <a:masterClrMapping/>
  </p:clrMapOvr>
  <p:transition spd="slow" advTm="5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7" y="3700985"/>
            <a:ext cx="7344649" cy="1143892"/>
          </a:xfrm>
        </p:spPr>
        <p:txBody>
          <a:bodyPr anchor="t"/>
          <a:lstStyle>
            <a:lvl1pPr algn="l">
              <a:defRPr sz="2484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7" y="2441108"/>
            <a:ext cx="7344649" cy="1259879"/>
          </a:xfrm>
        </p:spPr>
        <p:txBody>
          <a:bodyPr anchor="b"/>
          <a:lstStyle>
            <a:lvl1pPr marL="0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1pPr>
            <a:lvl2pPr marL="285621" indent="0">
              <a:buNone/>
              <a:defRPr sz="1112">
                <a:solidFill>
                  <a:schemeClr val="tx1">
                    <a:tint val="75000"/>
                  </a:schemeClr>
                </a:solidFill>
              </a:defRPr>
            </a:lvl2pPr>
            <a:lvl3pPr marL="571243" indent="0">
              <a:buNone/>
              <a:defRPr sz="981">
                <a:solidFill>
                  <a:schemeClr val="tx1">
                    <a:tint val="75000"/>
                  </a:schemeClr>
                </a:solidFill>
              </a:defRPr>
            </a:lvl3pPr>
            <a:lvl4pPr marL="856863" indent="0">
              <a:buNone/>
              <a:defRPr sz="916">
                <a:solidFill>
                  <a:schemeClr val="tx1">
                    <a:tint val="75000"/>
                  </a:schemeClr>
                </a:solidFill>
              </a:defRPr>
            </a:lvl4pPr>
            <a:lvl5pPr marL="1142483" indent="0">
              <a:buNone/>
              <a:defRPr sz="916">
                <a:solidFill>
                  <a:schemeClr val="tx1">
                    <a:tint val="75000"/>
                  </a:schemeClr>
                </a:solidFill>
              </a:defRPr>
            </a:lvl5pPr>
            <a:lvl6pPr marL="1428104" indent="0">
              <a:buNone/>
              <a:defRPr sz="916">
                <a:solidFill>
                  <a:schemeClr val="tx1">
                    <a:tint val="75000"/>
                  </a:schemeClr>
                </a:solidFill>
              </a:defRPr>
            </a:lvl6pPr>
            <a:lvl7pPr marL="1713724" indent="0">
              <a:buNone/>
              <a:defRPr sz="916">
                <a:solidFill>
                  <a:schemeClr val="tx1">
                    <a:tint val="75000"/>
                  </a:schemeClr>
                </a:solidFill>
              </a:defRPr>
            </a:lvl7pPr>
            <a:lvl8pPr marL="1999346" indent="0">
              <a:buNone/>
              <a:defRPr sz="916">
                <a:solidFill>
                  <a:schemeClr val="tx1">
                    <a:tint val="75000"/>
                  </a:schemeClr>
                </a:solidFill>
              </a:defRPr>
            </a:lvl8pPr>
            <a:lvl9pPr marL="2284966" indent="0">
              <a:buNone/>
              <a:defRPr sz="91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6957114"/>
      </p:ext>
    </p:extLst>
  </p:cSld>
  <p:clrMapOvr>
    <a:masterClrMapping/>
  </p:clrMapOvr>
  <p:transition spd="slow" advTm="5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41" y="1343882"/>
            <a:ext cx="3816336" cy="3800971"/>
          </a:xfrm>
        </p:spPr>
        <p:txBody>
          <a:bodyPr/>
          <a:lstStyle>
            <a:lvl1pPr>
              <a:defRPr sz="1700"/>
            </a:lvl1pPr>
            <a:lvl2pPr>
              <a:defRPr sz="1504"/>
            </a:lvl2pPr>
            <a:lvl3pPr>
              <a:defRPr sz="1243"/>
            </a:lvl3pPr>
            <a:lvl4pPr>
              <a:defRPr sz="1112"/>
            </a:lvl4pPr>
            <a:lvl5pPr>
              <a:defRPr sz="1112"/>
            </a:lvl5pPr>
            <a:lvl6pPr>
              <a:defRPr sz="1112"/>
            </a:lvl6pPr>
            <a:lvl7pPr>
              <a:defRPr sz="1112"/>
            </a:lvl7pPr>
            <a:lvl8pPr>
              <a:defRPr sz="1112"/>
            </a:lvl8pPr>
            <a:lvl9pPr>
              <a:defRPr sz="1112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2" y="1343882"/>
            <a:ext cx="3816336" cy="3800971"/>
          </a:xfrm>
        </p:spPr>
        <p:txBody>
          <a:bodyPr/>
          <a:lstStyle>
            <a:lvl1pPr>
              <a:defRPr sz="1700"/>
            </a:lvl1pPr>
            <a:lvl2pPr>
              <a:defRPr sz="1504"/>
            </a:lvl2pPr>
            <a:lvl3pPr>
              <a:defRPr sz="1243"/>
            </a:lvl3pPr>
            <a:lvl4pPr>
              <a:defRPr sz="1112"/>
            </a:lvl4pPr>
            <a:lvl5pPr>
              <a:defRPr sz="1112"/>
            </a:lvl5pPr>
            <a:lvl6pPr>
              <a:defRPr sz="1112"/>
            </a:lvl6pPr>
            <a:lvl7pPr>
              <a:defRPr sz="1112"/>
            </a:lvl7pPr>
            <a:lvl8pPr>
              <a:defRPr sz="1112"/>
            </a:lvl8pPr>
            <a:lvl9pPr>
              <a:defRPr sz="1112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5397670"/>
      </p:ext>
    </p:extLst>
  </p:cSld>
  <p:clrMapOvr>
    <a:masterClrMapping/>
  </p:clrMapOvr>
  <p:transition spd="slow" advTm="5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289211"/>
            <a:ext cx="3817838" cy="537282"/>
          </a:xfrm>
        </p:spPr>
        <p:txBody>
          <a:bodyPr anchor="b"/>
          <a:lstStyle>
            <a:lvl1pPr marL="0" indent="0">
              <a:buNone/>
              <a:defRPr sz="1504" b="1"/>
            </a:lvl1pPr>
            <a:lvl2pPr marL="285621" indent="0">
              <a:buNone/>
              <a:defRPr sz="1243" b="1"/>
            </a:lvl2pPr>
            <a:lvl3pPr marL="571243" indent="0">
              <a:buNone/>
              <a:defRPr sz="1112" b="1"/>
            </a:lvl3pPr>
            <a:lvl4pPr marL="856863" indent="0">
              <a:buNone/>
              <a:defRPr sz="981" b="1"/>
            </a:lvl4pPr>
            <a:lvl5pPr marL="1142483" indent="0">
              <a:buNone/>
              <a:defRPr sz="981" b="1"/>
            </a:lvl5pPr>
            <a:lvl6pPr marL="1428104" indent="0">
              <a:buNone/>
              <a:defRPr sz="981" b="1"/>
            </a:lvl6pPr>
            <a:lvl7pPr marL="1713724" indent="0">
              <a:buNone/>
              <a:defRPr sz="981" b="1"/>
            </a:lvl7pPr>
            <a:lvl8pPr marL="1999346" indent="0">
              <a:buNone/>
              <a:defRPr sz="981" b="1"/>
            </a:lvl8pPr>
            <a:lvl9pPr marL="2284966" indent="0">
              <a:buNone/>
              <a:defRPr sz="981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9" y="1826498"/>
            <a:ext cx="3817838" cy="3318350"/>
          </a:xfrm>
        </p:spPr>
        <p:txBody>
          <a:bodyPr/>
          <a:lstStyle>
            <a:lvl1pPr>
              <a:defRPr sz="1504"/>
            </a:lvl1pPr>
            <a:lvl2pPr>
              <a:defRPr sz="1243"/>
            </a:lvl2pPr>
            <a:lvl3pPr>
              <a:defRPr sz="1112"/>
            </a:lvl3pPr>
            <a:lvl4pPr>
              <a:defRPr sz="981"/>
            </a:lvl4pPr>
            <a:lvl5pPr>
              <a:defRPr sz="981"/>
            </a:lvl5pPr>
            <a:lvl6pPr>
              <a:defRPr sz="981"/>
            </a:lvl6pPr>
            <a:lvl7pPr>
              <a:defRPr sz="981"/>
            </a:lvl7pPr>
            <a:lvl8pPr>
              <a:defRPr sz="981"/>
            </a:lvl8pPr>
            <a:lvl9pPr>
              <a:defRPr sz="981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5" y="1289211"/>
            <a:ext cx="3819337" cy="537282"/>
          </a:xfrm>
        </p:spPr>
        <p:txBody>
          <a:bodyPr anchor="b"/>
          <a:lstStyle>
            <a:lvl1pPr marL="0" indent="0">
              <a:buNone/>
              <a:defRPr sz="1504" b="1"/>
            </a:lvl1pPr>
            <a:lvl2pPr marL="285621" indent="0">
              <a:buNone/>
              <a:defRPr sz="1243" b="1"/>
            </a:lvl2pPr>
            <a:lvl3pPr marL="571243" indent="0">
              <a:buNone/>
              <a:defRPr sz="1112" b="1"/>
            </a:lvl3pPr>
            <a:lvl4pPr marL="856863" indent="0">
              <a:buNone/>
              <a:defRPr sz="981" b="1"/>
            </a:lvl4pPr>
            <a:lvl5pPr marL="1142483" indent="0">
              <a:buNone/>
              <a:defRPr sz="981" b="1"/>
            </a:lvl5pPr>
            <a:lvl6pPr marL="1428104" indent="0">
              <a:buNone/>
              <a:defRPr sz="981" b="1"/>
            </a:lvl6pPr>
            <a:lvl7pPr marL="1713724" indent="0">
              <a:buNone/>
              <a:defRPr sz="981" b="1"/>
            </a:lvl7pPr>
            <a:lvl8pPr marL="1999346" indent="0">
              <a:buNone/>
              <a:defRPr sz="981" b="1"/>
            </a:lvl8pPr>
            <a:lvl9pPr marL="2284966" indent="0">
              <a:buNone/>
              <a:defRPr sz="981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5" y="1826498"/>
            <a:ext cx="3819337" cy="3318350"/>
          </a:xfrm>
        </p:spPr>
        <p:txBody>
          <a:bodyPr/>
          <a:lstStyle>
            <a:lvl1pPr>
              <a:defRPr sz="1504"/>
            </a:lvl1pPr>
            <a:lvl2pPr>
              <a:defRPr sz="1243"/>
            </a:lvl2pPr>
            <a:lvl3pPr>
              <a:defRPr sz="1112"/>
            </a:lvl3pPr>
            <a:lvl4pPr>
              <a:defRPr sz="981"/>
            </a:lvl4pPr>
            <a:lvl5pPr>
              <a:defRPr sz="981"/>
            </a:lvl5pPr>
            <a:lvl6pPr>
              <a:defRPr sz="981"/>
            </a:lvl6pPr>
            <a:lvl7pPr>
              <a:defRPr sz="981"/>
            </a:lvl7pPr>
            <a:lvl8pPr>
              <a:defRPr sz="981"/>
            </a:lvl8pPr>
            <a:lvl9pPr>
              <a:defRPr sz="981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8267605"/>
      </p:ext>
    </p:extLst>
  </p:cSld>
  <p:clrMapOvr>
    <a:masterClrMapping/>
  </p:clrMapOvr>
  <p:transition spd="slow" advTm="5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0456687"/>
      </p:ext>
    </p:extLst>
  </p:cSld>
  <p:clrMapOvr>
    <a:masterClrMapping/>
  </p:clrMapOvr>
  <p:transition spd="slow" advTm="5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9571665"/>
      </p:ext>
    </p:extLst>
  </p:cSld>
  <p:clrMapOvr>
    <a:masterClrMapping/>
  </p:clrMapOvr>
  <p:transition spd="slow" advTm="5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6" y="229314"/>
            <a:ext cx="2842751" cy="975906"/>
          </a:xfrm>
        </p:spPr>
        <p:txBody>
          <a:bodyPr anchor="b"/>
          <a:lstStyle>
            <a:lvl1pPr algn="l">
              <a:defRPr sz="1243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01" y="229313"/>
            <a:ext cx="4830426" cy="4915531"/>
          </a:xfrm>
        </p:spPr>
        <p:txBody>
          <a:bodyPr/>
          <a:lstStyle>
            <a:lvl1pPr>
              <a:defRPr sz="1961"/>
            </a:lvl1pPr>
            <a:lvl2pPr>
              <a:defRPr sz="1700"/>
            </a:lvl2pPr>
            <a:lvl3pPr>
              <a:defRPr sz="1504"/>
            </a:lvl3pPr>
            <a:lvl4pPr>
              <a:defRPr sz="1243"/>
            </a:lvl4pPr>
            <a:lvl5pPr>
              <a:defRPr sz="1243"/>
            </a:lvl5pPr>
            <a:lvl6pPr>
              <a:defRPr sz="1243"/>
            </a:lvl6pPr>
            <a:lvl7pPr>
              <a:defRPr sz="1243"/>
            </a:lvl7pPr>
            <a:lvl8pPr>
              <a:defRPr sz="1243"/>
            </a:lvl8pPr>
            <a:lvl9pPr>
              <a:defRPr sz="124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6" y="1205219"/>
            <a:ext cx="2842751" cy="3939624"/>
          </a:xfrm>
        </p:spPr>
        <p:txBody>
          <a:bodyPr/>
          <a:lstStyle>
            <a:lvl1pPr marL="0" indent="0">
              <a:buNone/>
              <a:defRPr sz="916"/>
            </a:lvl1pPr>
            <a:lvl2pPr marL="285621" indent="0">
              <a:buNone/>
              <a:defRPr sz="785"/>
            </a:lvl2pPr>
            <a:lvl3pPr marL="571243" indent="0">
              <a:buNone/>
              <a:defRPr sz="654"/>
            </a:lvl3pPr>
            <a:lvl4pPr marL="856863" indent="0">
              <a:buNone/>
              <a:defRPr sz="588"/>
            </a:lvl4pPr>
            <a:lvl5pPr marL="1142483" indent="0">
              <a:buNone/>
              <a:defRPr sz="588"/>
            </a:lvl5pPr>
            <a:lvl6pPr marL="1428104" indent="0">
              <a:buNone/>
              <a:defRPr sz="588"/>
            </a:lvl6pPr>
            <a:lvl7pPr marL="1713724" indent="0">
              <a:buNone/>
              <a:defRPr sz="588"/>
            </a:lvl7pPr>
            <a:lvl8pPr marL="1999346" indent="0">
              <a:buNone/>
              <a:defRPr sz="588"/>
            </a:lvl8pPr>
            <a:lvl9pPr marL="2284966" indent="0">
              <a:buNone/>
              <a:defRPr sz="58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7000759"/>
      </p:ext>
    </p:extLst>
  </p:cSld>
  <p:clrMapOvr>
    <a:masterClrMapping/>
  </p:clrMapOvr>
  <p:transition spd="slow" advTm="5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1617"/>
            <a:ext cx="5184458" cy="475955"/>
          </a:xfrm>
        </p:spPr>
        <p:txBody>
          <a:bodyPr anchor="b"/>
          <a:lstStyle>
            <a:lvl1pPr algn="l">
              <a:defRPr sz="1243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624"/>
            <a:ext cx="5184458" cy="3455670"/>
          </a:xfrm>
        </p:spPr>
        <p:txBody>
          <a:bodyPr/>
          <a:lstStyle>
            <a:lvl1pPr marL="0" indent="0">
              <a:buNone/>
              <a:defRPr sz="1961"/>
            </a:lvl1pPr>
            <a:lvl2pPr marL="285621" indent="0">
              <a:buNone/>
              <a:defRPr sz="1700"/>
            </a:lvl2pPr>
            <a:lvl3pPr marL="571243" indent="0">
              <a:buNone/>
              <a:defRPr sz="1504"/>
            </a:lvl3pPr>
            <a:lvl4pPr marL="856863" indent="0">
              <a:buNone/>
              <a:defRPr sz="1243"/>
            </a:lvl4pPr>
            <a:lvl5pPr marL="1142483" indent="0">
              <a:buNone/>
              <a:defRPr sz="1243"/>
            </a:lvl5pPr>
            <a:lvl6pPr marL="1428104" indent="0">
              <a:buNone/>
              <a:defRPr sz="1243"/>
            </a:lvl6pPr>
            <a:lvl7pPr marL="1713724" indent="0">
              <a:buNone/>
              <a:defRPr sz="1243"/>
            </a:lvl7pPr>
            <a:lvl8pPr marL="1999346" indent="0">
              <a:buNone/>
              <a:defRPr sz="1243"/>
            </a:lvl8pPr>
            <a:lvl9pPr marL="2284966" indent="0">
              <a:buNone/>
              <a:defRPr sz="1243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7578"/>
            <a:ext cx="5184458" cy="675935"/>
          </a:xfrm>
        </p:spPr>
        <p:txBody>
          <a:bodyPr/>
          <a:lstStyle>
            <a:lvl1pPr marL="0" indent="0">
              <a:buNone/>
              <a:defRPr sz="916"/>
            </a:lvl1pPr>
            <a:lvl2pPr marL="285621" indent="0">
              <a:buNone/>
              <a:defRPr sz="785"/>
            </a:lvl2pPr>
            <a:lvl3pPr marL="571243" indent="0">
              <a:buNone/>
              <a:defRPr sz="654"/>
            </a:lvl3pPr>
            <a:lvl4pPr marL="856863" indent="0">
              <a:buNone/>
              <a:defRPr sz="588"/>
            </a:lvl4pPr>
            <a:lvl5pPr marL="1142483" indent="0">
              <a:buNone/>
              <a:defRPr sz="588"/>
            </a:lvl5pPr>
            <a:lvl6pPr marL="1428104" indent="0">
              <a:buNone/>
              <a:defRPr sz="588"/>
            </a:lvl6pPr>
            <a:lvl7pPr marL="1713724" indent="0">
              <a:buNone/>
              <a:defRPr sz="588"/>
            </a:lvl7pPr>
            <a:lvl8pPr marL="1999346" indent="0">
              <a:buNone/>
              <a:defRPr sz="588"/>
            </a:lvl8pPr>
            <a:lvl9pPr marL="2284966" indent="0">
              <a:buNone/>
              <a:defRPr sz="58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7723981"/>
      </p:ext>
    </p:extLst>
  </p:cSld>
  <p:clrMapOvr>
    <a:masterClrMapping/>
  </p:clrMapOvr>
  <p:transition spd="slow" advTm="5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0724741"/>
      </p:ext>
    </p:extLst>
  </p:cSld>
  <p:clrMapOvr>
    <a:masterClrMapping/>
  </p:clrMapOvr>
  <p:transition spd="slow" advTm="5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4" y="230646"/>
            <a:ext cx="1944172" cy="4914198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9" y="230646"/>
            <a:ext cx="5688502" cy="491419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9718061"/>
      </p:ext>
    </p:extLst>
  </p:cSld>
  <p:clrMapOvr>
    <a:masterClrMapping/>
  </p:clrMapOvr>
  <p:transition spd="slow" advTm="5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2" y="1789163"/>
            <a:ext cx="7344649" cy="1234550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3689"/>
            <a:ext cx="6048534" cy="147185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67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735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102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470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83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205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573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941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11/01/2026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8704211"/>
      </p:ext>
    </p:extLst>
  </p:cSld>
  <p:clrMapOvr>
    <a:masterClrMapping/>
  </p:clrMapOvr>
  <p:transition spd="slow" advTm="5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11/01/2026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3650836"/>
      </p:ext>
    </p:extLst>
  </p:cSld>
  <p:clrMapOvr>
    <a:masterClrMapping/>
  </p:clrMapOvr>
  <p:transition spd="slow" advTm="5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7" y="3700985"/>
            <a:ext cx="7344649" cy="1143892"/>
          </a:xfrm>
        </p:spPr>
        <p:txBody>
          <a:bodyPr anchor="t"/>
          <a:lstStyle>
            <a:lvl1pPr algn="l">
              <a:defRPr sz="3799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7" y="2441103"/>
            <a:ext cx="7344649" cy="1259880"/>
          </a:xfrm>
        </p:spPr>
        <p:txBody>
          <a:bodyPr anchor="b"/>
          <a:lstStyle>
            <a:lvl1pPr marL="0" indent="0">
              <a:buNone/>
              <a:defRPr sz="1899">
                <a:solidFill>
                  <a:schemeClr val="tx1">
                    <a:tint val="75000"/>
                  </a:schemeClr>
                </a:solidFill>
              </a:defRPr>
            </a:lvl1pPr>
            <a:lvl2pPr marL="436763" indent="0">
              <a:buNone/>
              <a:defRPr sz="1699">
                <a:solidFill>
                  <a:schemeClr val="tx1">
                    <a:tint val="75000"/>
                  </a:schemeClr>
                </a:solidFill>
              </a:defRPr>
            </a:lvl2pPr>
            <a:lvl3pPr marL="87352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102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4705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18381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62057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05734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49410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11/01/2026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0647204"/>
      </p:ext>
    </p:extLst>
  </p:cSld>
  <p:clrMapOvr>
    <a:masterClrMapping/>
  </p:clrMapOvr>
  <p:transition spd="slow" advTm="5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3879"/>
            <a:ext cx="3816336" cy="3800971"/>
          </a:xfrm>
        </p:spPr>
        <p:txBody>
          <a:bodyPr/>
          <a:lstStyle>
            <a:lvl1pPr>
              <a:defRPr sz="2599"/>
            </a:lvl1pPr>
            <a:lvl2pPr>
              <a:defRPr sz="2299"/>
            </a:lvl2pPr>
            <a:lvl3pPr>
              <a:defRPr sz="1899"/>
            </a:lvl3pPr>
            <a:lvl4pPr>
              <a:defRPr sz="1699"/>
            </a:lvl4pPr>
            <a:lvl5pPr>
              <a:defRPr sz="1699"/>
            </a:lvl5pPr>
            <a:lvl6pPr>
              <a:defRPr sz="1699"/>
            </a:lvl6pPr>
            <a:lvl7pPr>
              <a:defRPr sz="1699"/>
            </a:lvl7pPr>
            <a:lvl8pPr>
              <a:defRPr sz="1699"/>
            </a:lvl8pPr>
            <a:lvl9pPr>
              <a:defRPr sz="16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3879"/>
            <a:ext cx="3816336" cy="3800971"/>
          </a:xfrm>
        </p:spPr>
        <p:txBody>
          <a:bodyPr/>
          <a:lstStyle>
            <a:lvl1pPr>
              <a:defRPr sz="2599"/>
            </a:lvl1pPr>
            <a:lvl2pPr>
              <a:defRPr sz="2299"/>
            </a:lvl2pPr>
            <a:lvl3pPr>
              <a:defRPr sz="1899"/>
            </a:lvl3pPr>
            <a:lvl4pPr>
              <a:defRPr sz="1699"/>
            </a:lvl4pPr>
            <a:lvl5pPr>
              <a:defRPr sz="1699"/>
            </a:lvl5pPr>
            <a:lvl6pPr>
              <a:defRPr sz="1699"/>
            </a:lvl6pPr>
            <a:lvl7pPr>
              <a:defRPr sz="1699"/>
            </a:lvl7pPr>
            <a:lvl8pPr>
              <a:defRPr sz="1699"/>
            </a:lvl8pPr>
            <a:lvl9pPr>
              <a:defRPr sz="16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11/01/2026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2077613"/>
      </p:ext>
    </p:extLst>
  </p:cSld>
  <p:clrMapOvr>
    <a:masterClrMapping/>
  </p:clrMapOvr>
  <p:transition spd="slow" advTm="5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210"/>
            <a:ext cx="3817838" cy="537282"/>
          </a:xfrm>
        </p:spPr>
        <p:txBody>
          <a:bodyPr anchor="b"/>
          <a:lstStyle>
            <a:lvl1pPr marL="0" indent="0">
              <a:buNone/>
              <a:defRPr sz="2299" b="1"/>
            </a:lvl1pPr>
            <a:lvl2pPr marL="436763" indent="0">
              <a:buNone/>
              <a:defRPr sz="1899" b="1"/>
            </a:lvl2pPr>
            <a:lvl3pPr marL="873528" indent="0">
              <a:buNone/>
              <a:defRPr sz="1699" b="1"/>
            </a:lvl3pPr>
            <a:lvl4pPr marL="1310289" indent="0">
              <a:buNone/>
              <a:defRPr sz="1500" b="1"/>
            </a:lvl4pPr>
            <a:lvl5pPr marL="1747053" indent="0">
              <a:buNone/>
              <a:defRPr sz="1500" b="1"/>
            </a:lvl5pPr>
            <a:lvl6pPr marL="2183815" indent="0">
              <a:buNone/>
              <a:defRPr sz="1500" b="1"/>
            </a:lvl6pPr>
            <a:lvl7pPr marL="2620578" indent="0">
              <a:buNone/>
              <a:defRPr sz="1500" b="1"/>
            </a:lvl7pPr>
            <a:lvl8pPr marL="3057341" indent="0">
              <a:buNone/>
              <a:defRPr sz="1500" b="1"/>
            </a:lvl8pPr>
            <a:lvl9pPr marL="3494104" indent="0">
              <a:buNone/>
              <a:defRPr sz="15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497"/>
            <a:ext cx="3817838" cy="3318350"/>
          </a:xfrm>
        </p:spPr>
        <p:txBody>
          <a:bodyPr/>
          <a:lstStyle>
            <a:lvl1pPr>
              <a:defRPr sz="2299"/>
            </a:lvl1pPr>
            <a:lvl2pPr>
              <a:defRPr sz="1899"/>
            </a:lvl2pPr>
            <a:lvl3pPr>
              <a:defRPr sz="1699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4" y="1289210"/>
            <a:ext cx="3819337" cy="537282"/>
          </a:xfrm>
        </p:spPr>
        <p:txBody>
          <a:bodyPr anchor="b"/>
          <a:lstStyle>
            <a:lvl1pPr marL="0" indent="0">
              <a:buNone/>
              <a:defRPr sz="2299" b="1"/>
            </a:lvl1pPr>
            <a:lvl2pPr marL="436763" indent="0">
              <a:buNone/>
              <a:defRPr sz="1899" b="1"/>
            </a:lvl2pPr>
            <a:lvl3pPr marL="873528" indent="0">
              <a:buNone/>
              <a:defRPr sz="1699" b="1"/>
            </a:lvl3pPr>
            <a:lvl4pPr marL="1310289" indent="0">
              <a:buNone/>
              <a:defRPr sz="1500" b="1"/>
            </a:lvl4pPr>
            <a:lvl5pPr marL="1747053" indent="0">
              <a:buNone/>
              <a:defRPr sz="1500" b="1"/>
            </a:lvl5pPr>
            <a:lvl6pPr marL="2183815" indent="0">
              <a:buNone/>
              <a:defRPr sz="1500" b="1"/>
            </a:lvl6pPr>
            <a:lvl7pPr marL="2620578" indent="0">
              <a:buNone/>
              <a:defRPr sz="1500" b="1"/>
            </a:lvl7pPr>
            <a:lvl8pPr marL="3057341" indent="0">
              <a:buNone/>
              <a:defRPr sz="1500" b="1"/>
            </a:lvl8pPr>
            <a:lvl9pPr marL="3494104" indent="0">
              <a:buNone/>
              <a:defRPr sz="15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4" y="1826497"/>
            <a:ext cx="3819337" cy="3318350"/>
          </a:xfrm>
        </p:spPr>
        <p:txBody>
          <a:bodyPr/>
          <a:lstStyle>
            <a:lvl1pPr>
              <a:defRPr sz="2299"/>
            </a:lvl1pPr>
            <a:lvl2pPr>
              <a:defRPr sz="1899"/>
            </a:lvl2pPr>
            <a:lvl3pPr>
              <a:defRPr sz="1699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11/01/2026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900659"/>
      </p:ext>
    </p:extLst>
  </p:cSld>
  <p:clrMapOvr>
    <a:masterClrMapping/>
  </p:clrMapOvr>
  <p:transition spd="slow" advTm="5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11/01/2026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2455855"/>
      </p:ext>
    </p:extLst>
  </p:cSld>
  <p:clrMapOvr>
    <a:masterClrMapping/>
  </p:clrMapOvr>
  <p:transition spd="slow" advTm="5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11/01/2026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2886855"/>
      </p:ext>
    </p:extLst>
  </p:cSld>
  <p:clrMapOvr>
    <a:masterClrMapping/>
  </p:clrMapOvr>
  <p:transition spd="slow" advTm="5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6" y="229313"/>
            <a:ext cx="2842751" cy="975907"/>
          </a:xfrm>
        </p:spPr>
        <p:txBody>
          <a:bodyPr anchor="b"/>
          <a:lstStyle>
            <a:lvl1pPr algn="l">
              <a:defRPr sz="1899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01" y="229312"/>
            <a:ext cx="4830427" cy="4915531"/>
          </a:xfrm>
        </p:spPr>
        <p:txBody>
          <a:bodyPr/>
          <a:lstStyle>
            <a:lvl1pPr>
              <a:defRPr sz="2999"/>
            </a:lvl1pPr>
            <a:lvl2pPr>
              <a:defRPr sz="2599"/>
            </a:lvl2pPr>
            <a:lvl3pPr>
              <a:defRPr sz="2299"/>
            </a:lvl3pPr>
            <a:lvl4pPr>
              <a:defRPr sz="1899"/>
            </a:lvl4pPr>
            <a:lvl5pPr>
              <a:defRPr sz="1899"/>
            </a:lvl5pPr>
            <a:lvl6pPr>
              <a:defRPr sz="1899"/>
            </a:lvl6pPr>
            <a:lvl7pPr>
              <a:defRPr sz="1899"/>
            </a:lvl7pPr>
            <a:lvl8pPr>
              <a:defRPr sz="1899"/>
            </a:lvl8pPr>
            <a:lvl9pPr>
              <a:defRPr sz="18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6" y="1205219"/>
            <a:ext cx="2842751" cy="3939624"/>
          </a:xfrm>
        </p:spPr>
        <p:txBody>
          <a:bodyPr/>
          <a:lstStyle>
            <a:lvl1pPr marL="0" indent="0">
              <a:buNone/>
              <a:defRPr sz="1400"/>
            </a:lvl1pPr>
            <a:lvl2pPr marL="436763" indent="0">
              <a:buNone/>
              <a:defRPr sz="1200"/>
            </a:lvl2pPr>
            <a:lvl3pPr marL="873528" indent="0">
              <a:buNone/>
              <a:defRPr sz="1000"/>
            </a:lvl3pPr>
            <a:lvl4pPr marL="1310289" indent="0">
              <a:buNone/>
              <a:defRPr sz="900"/>
            </a:lvl4pPr>
            <a:lvl5pPr marL="1747053" indent="0">
              <a:buNone/>
              <a:defRPr sz="900"/>
            </a:lvl5pPr>
            <a:lvl6pPr marL="2183815" indent="0">
              <a:buNone/>
              <a:defRPr sz="900"/>
            </a:lvl6pPr>
            <a:lvl7pPr marL="2620578" indent="0">
              <a:buNone/>
              <a:defRPr sz="900"/>
            </a:lvl7pPr>
            <a:lvl8pPr marL="3057341" indent="0">
              <a:buNone/>
              <a:defRPr sz="900"/>
            </a:lvl8pPr>
            <a:lvl9pPr marL="3494104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11/01/2026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811702"/>
      </p:ext>
    </p:extLst>
  </p:cSld>
  <p:clrMapOvr>
    <a:masterClrMapping/>
  </p:clrMapOvr>
  <p:transition spd="slow" advTm="5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1615"/>
            <a:ext cx="5184458" cy="475955"/>
          </a:xfrm>
        </p:spPr>
        <p:txBody>
          <a:bodyPr anchor="b"/>
          <a:lstStyle>
            <a:lvl1pPr algn="l">
              <a:defRPr sz="1899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624"/>
            <a:ext cx="5184458" cy="3455670"/>
          </a:xfrm>
        </p:spPr>
        <p:txBody>
          <a:bodyPr/>
          <a:lstStyle>
            <a:lvl1pPr marL="0" indent="0">
              <a:buNone/>
              <a:defRPr sz="2999"/>
            </a:lvl1pPr>
            <a:lvl2pPr marL="436763" indent="0">
              <a:buNone/>
              <a:defRPr sz="2599"/>
            </a:lvl2pPr>
            <a:lvl3pPr marL="873528" indent="0">
              <a:buNone/>
              <a:defRPr sz="2299"/>
            </a:lvl3pPr>
            <a:lvl4pPr marL="1310289" indent="0">
              <a:buNone/>
              <a:defRPr sz="1899"/>
            </a:lvl4pPr>
            <a:lvl5pPr marL="1747053" indent="0">
              <a:buNone/>
              <a:defRPr sz="1899"/>
            </a:lvl5pPr>
            <a:lvl6pPr marL="2183815" indent="0">
              <a:buNone/>
              <a:defRPr sz="1899"/>
            </a:lvl6pPr>
            <a:lvl7pPr marL="2620578" indent="0">
              <a:buNone/>
              <a:defRPr sz="1899"/>
            </a:lvl7pPr>
            <a:lvl8pPr marL="3057341" indent="0">
              <a:buNone/>
              <a:defRPr sz="1899"/>
            </a:lvl8pPr>
            <a:lvl9pPr marL="3494104" indent="0">
              <a:buNone/>
              <a:defRPr sz="1899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7576"/>
            <a:ext cx="5184458" cy="675935"/>
          </a:xfrm>
        </p:spPr>
        <p:txBody>
          <a:bodyPr/>
          <a:lstStyle>
            <a:lvl1pPr marL="0" indent="0">
              <a:buNone/>
              <a:defRPr sz="1400"/>
            </a:lvl1pPr>
            <a:lvl2pPr marL="436763" indent="0">
              <a:buNone/>
              <a:defRPr sz="1200"/>
            </a:lvl2pPr>
            <a:lvl3pPr marL="873528" indent="0">
              <a:buNone/>
              <a:defRPr sz="1000"/>
            </a:lvl3pPr>
            <a:lvl4pPr marL="1310289" indent="0">
              <a:buNone/>
              <a:defRPr sz="900"/>
            </a:lvl4pPr>
            <a:lvl5pPr marL="1747053" indent="0">
              <a:buNone/>
              <a:defRPr sz="900"/>
            </a:lvl5pPr>
            <a:lvl6pPr marL="2183815" indent="0">
              <a:buNone/>
              <a:defRPr sz="900"/>
            </a:lvl6pPr>
            <a:lvl7pPr marL="2620578" indent="0">
              <a:buNone/>
              <a:defRPr sz="900"/>
            </a:lvl7pPr>
            <a:lvl8pPr marL="3057341" indent="0">
              <a:buNone/>
              <a:defRPr sz="900"/>
            </a:lvl8pPr>
            <a:lvl9pPr marL="3494104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11/01/2026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4840780"/>
      </p:ext>
    </p:extLst>
  </p:cSld>
  <p:clrMapOvr>
    <a:masterClrMapping/>
  </p:clrMapOvr>
  <p:transition spd="slow" advTm="5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11/01/2026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7232579"/>
      </p:ext>
    </p:extLst>
  </p:cSld>
  <p:clrMapOvr>
    <a:masterClrMapping/>
  </p:clrMapOvr>
  <p:transition spd="slow" advTm="5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4" y="230646"/>
            <a:ext cx="1944172" cy="4914197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9" y="230646"/>
            <a:ext cx="5688502" cy="491419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11/01/2026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4201471"/>
      </p:ext>
    </p:extLst>
  </p:cSld>
  <p:clrMapOvr>
    <a:masterClrMapping/>
  </p:clrMapOvr>
  <p:transition spd="slow" advTm="5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593950D-AF03-2790-4AC2-1123058506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053" y="306641"/>
            <a:ext cx="7452658" cy="11132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AEC29DB-8D72-9DF6-AC6D-1C1A2B8753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94053" y="1533188"/>
            <a:ext cx="7452658" cy="36543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9EB4D9A-6C00-D758-93EC-5A54689710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94052" y="5338161"/>
            <a:ext cx="1944172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59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17FBAFF-DCA7-41F2-835C-5FBB36598BEB}" type="datetimeFigureOut">
              <a:rPr lang="fr-FR" smtClean="0"/>
              <a:t>11/01/2026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F341E79-AF4C-C97E-5688-3E49BC7838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62253" y="5338161"/>
            <a:ext cx="2916257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59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A31EC88-DD4A-552E-0207-84A180D2AF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102539" y="5338161"/>
            <a:ext cx="1944172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59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FDF5336-FA69-4D75-AD17-3DB8C2EEA3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140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random/>
  </p:transition>
  <p:txStyles>
    <p:titleStyle>
      <a:lvl1pPr algn="l" defTabSz="502177" rtl="0" eaLnBrk="1" latinLnBrk="0" hangingPunct="1">
        <a:lnSpc>
          <a:spcPct val="90000"/>
        </a:lnSpc>
        <a:spcBef>
          <a:spcPct val="0"/>
        </a:spcBef>
        <a:buNone/>
        <a:defRPr sz="241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5544" indent="-125544" algn="l" defTabSz="502177" rtl="0" eaLnBrk="1" latinLnBrk="0" hangingPunct="1">
        <a:lnSpc>
          <a:spcPct val="90000"/>
        </a:lnSpc>
        <a:spcBef>
          <a:spcPts val="549"/>
        </a:spcBef>
        <a:buFont typeface="Arial" panose="020B0604020202020204" pitchFamily="34" charset="0"/>
        <a:buChar char="•"/>
        <a:defRPr sz="1538" kern="1200">
          <a:solidFill>
            <a:schemeClr val="tx1"/>
          </a:solidFill>
          <a:latin typeface="+mn-lt"/>
          <a:ea typeface="+mn-ea"/>
          <a:cs typeface="+mn-cs"/>
        </a:defRPr>
      </a:lvl1pPr>
      <a:lvl2pPr marL="376633" indent="-125544" algn="l" defTabSz="502177" rtl="0" eaLnBrk="1" latinLnBrk="0" hangingPunct="1">
        <a:lnSpc>
          <a:spcPct val="90000"/>
        </a:lnSpc>
        <a:spcBef>
          <a:spcPts val="275"/>
        </a:spcBef>
        <a:buFont typeface="Arial" panose="020B0604020202020204" pitchFamily="34" charset="0"/>
        <a:buChar char="•"/>
        <a:defRPr sz="1317" kern="1200">
          <a:solidFill>
            <a:schemeClr val="tx1"/>
          </a:solidFill>
          <a:latin typeface="+mn-lt"/>
          <a:ea typeface="+mn-ea"/>
          <a:cs typeface="+mn-cs"/>
        </a:defRPr>
      </a:lvl2pPr>
      <a:lvl3pPr marL="627722" indent="-125544" algn="l" defTabSz="502177" rtl="0" eaLnBrk="1" latinLnBrk="0" hangingPunct="1">
        <a:lnSpc>
          <a:spcPct val="90000"/>
        </a:lnSpc>
        <a:spcBef>
          <a:spcPts val="275"/>
        </a:spcBef>
        <a:buFont typeface="Arial" panose="020B0604020202020204" pitchFamily="34" charset="0"/>
        <a:buChar char="•"/>
        <a:defRPr sz="1099" kern="1200">
          <a:solidFill>
            <a:schemeClr val="tx1"/>
          </a:solidFill>
          <a:latin typeface="+mn-lt"/>
          <a:ea typeface="+mn-ea"/>
          <a:cs typeface="+mn-cs"/>
        </a:defRPr>
      </a:lvl3pPr>
      <a:lvl4pPr marL="878810" indent="-125544" algn="l" defTabSz="502177" rtl="0" eaLnBrk="1" latinLnBrk="0" hangingPunct="1">
        <a:lnSpc>
          <a:spcPct val="90000"/>
        </a:lnSpc>
        <a:spcBef>
          <a:spcPts val="275"/>
        </a:spcBef>
        <a:buFont typeface="Arial" panose="020B0604020202020204" pitchFamily="34" charset="0"/>
        <a:buChar char="•"/>
        <a:defRPr sz="989" kern="1200">
          <a:solidFill>
            <a:schemeClr val="tx1"/>
          </a:solidFill>
          <a:latin typeface="+mn-lt"/>
          <a:ea typeface="+mn-ea"/>
          <a:cs typeface="+mn-cs"/>
        </a:defRPr>
      </a:lvl4pPr>
      <a:lvl5pPr marL="1129899" indent="-125544" algn="l" defTabSz="502177" rtl="0" eaLnBrk="1" latinLnBrk="0" hangingPunct="1">
        <a:lnSpc>
          <a:spcPct val="90000"/>
        </a:lnSpc>
        <a:spcBef>
          <a:spcPts val="275"/>
        </a:spcBef>
        <a:buFont typeface="Arial" panose="020B0604020202020204" pitchFamily="34" charset="0"/>
        <a:buChar char="•"/>
        <a:defRPr sz="989" kern="1200">
          <a:solidFill>
            <a:schemeClr val="tx1"/>
          </a:solidFill>
          <a:latin typeface="+mn-lt"/>
          <a:ea typeface="+mn-ea"/>
          <a:cs typeface="+mn-cs"/>
        </a:defRPr>
      </a:lvl5pPr>
      <a:lvl6pPr marL="1380987" indent="-125544" algn="l" defTabSz="502177" rtl="0" eaLnBrk="1" latinLnBrk="0" hangingPunct="1">
        <a:lnSpc>
          <a:spcPct val="90000"/>
        </a:lnSpc>
        <a:spcBef>
          <a:spcPts val="275"/>
        </a:spcBef>
        <a:buFont typeface="Arial" panose="020B0604020202020204" pitchFamily="34" charset="0"/>
        <a:buChar char="•"/>
        <a:defRPr sz="989" kern="1200">
          <a:solidFill>
            <a:schemeClr val="tx1"/>
          </a:solidFill>
          <a:latin typeface="+mn-lt"/>
          <a:ea typeface="+mn-ea"/>
          <a:cs typeface="+mn-cs"/>
        </a:defRPr>
      </a:lvl6pPr>
      <a:lvl7pPr marL="1632075" indent="-125544" algn="l" defTabSz="502177" rtl="0" eaLnBrk="1" latinLnBrk="0" hangingPunct="1">
        <a:lnSpc>
          <a:spcPct val="90000"/>
        </a:lnSpc>
        <a:spcBef>
          <a:spcPts val="275"/>
        </a:spcBef>
        <a:buFont typeface="Arial" panose="020B0604020202020204" pitchFamily="34" charset="0"/>
        <a:buChar char="•"/>
        <a:defRPr sz="989" kern="1200">
          <a:solidFill>
            <a:schemeClr val="tx1"/>
          </a:solidFill>
          <a:latin typeface="+mn-lt"/>
          <a:ea typeface="+mn-ea"/>
          <a:cs typeface="+mn-cs"/>
        </a:defRPr>
      </a:lvl7pPr>
      <a:lvl8pPr marL="1883165" indent="-125544" algn="l" defTabSz="502177" rtl="0" eaLnBrk="1" latinLnBrk="0" hangingPunct="1">
        <a:lnSpc>
          <a:spcPct val="90000"/>
        </a:lnSpc>
        <a:spcBef>
          <a:spcPts val="275"/>
        </a:spcBef>
        <a:buFont typeface="Arial" panose="020B0604020202020204" pitchFamily="34" charset="0"/>
        <a:buChar char="•"/>
        <a:defRPr sz="989" kern="1200">
          <a:solidFill>
            <a:schemeClr val="tx1"/>
          </a:solidFill>
          <a:latin typeface="+mn-lt"/>
          <a:ea typeface="+mn-ea"/>
          <a:cs typeface="+mn-cs"/>
        </a:defRPr>
      </a:lvl8pPr>
      <a:lvl9pPr marL="2134253" indent="-125544" algn="l" defTabSz="502177" rtl="0" eaLnBrk="1" latinLnBrk="0" hangingPunct="1">
        <a:lnSpc>
          <a:spcPct val="90000"/>
        </a:lnSpc>
        <a:spcBef>
          <a:spcPts val="275"/>
        </a:spcBef>
        <a:buFont typeface="Arial" panose="020B0604020202020204" pitchFamily="34" charset="0"/>
        <a:buChar char="•"/>
        <a:defRPr sz="98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502177" rtl="0" eaLnBrk="1" latinLnBrk="0" hangingPunct="1">
        <a:defRPr sz="989" kern="1200">
          <a:solidFill>
            <a:schemeClr val="tx1"/>
          </a:solidFill>
          <a:latin typeface="+mn-lt"/>
          <a:ea typeface="+mn-ea"/>
          <a:cs typeface="+mn-cs"/>
        </a:defRPr>
      </a:lvl1pPr>
      <a:lvl2pPr marL="251088" algn="l" defTabSz="502177" rtl="0" eaLnBrk="1" latinLnBrk="0" hangingPunct="1">
        <a:defRPr sz="989" kern="1200">
          <a:solidFill>
            <a:schemeClr val="tx1"/>
          </a:solidFill>
          <a:latin typeface="+mn-lt"/>
          <a:ea typeface="+mn-ea"/>
          <a:cs typeface="+mn-cs"/>
        </a:defRPr>
      </a:lvl2pPr>
      <a:lvl3pPr marL="502177" algn="l" defTabSz="502177" rtl="0" eaLnBrk="1" latinLnBrk="0" hangingPunct="1">
        <a:defRPr sz="989" kern="1200">
          <a:solidFill>
            <a:schemeClr val="tx1"/>
          </a:solidFill>
          <a:latin typeface="+mn-lt"/>
          <a:ea typeface="+mn-ea"/>
          <a:cs typeface="+mn-cs"/>
        </a:defRPr>
      </a:lvl3pPr>
      <a:lvl4pPr marL="753266" algn="l" defTabSz="502177" rtl="0" eaLnBrk="1" latinLnBrk="0" hangingPunct="1">
        <a:defRPr sz="989" kern="1200">
          <a:solidFill>
            <a:schemeClr val="tx1"/>
          </a:solidFill>
          <a:latin typeface="+mn-lt"/>
          <a:ea typeface="+mn-ea"/>
          <a:cs typeface="+mn-cs"/>
        </a:defRPr>
      </a:lvl4pPr>
      <a:lvl5pPr marL="1004354" algn="l" defTabSz="502177" rtl="0" eaLnBrk="1" latinLnBrk="0" hangingPunct="1">
        <a:defRPr sz="989" kern="1200">
          <a:solidFill>
            <a:schemeClr val="tx1"/>
          </a:solidFill>
          <a:latin typeface="+mn-lt"/>
          <a:ea typeface="+mn-ea"/>
          <a:cs typeface="+mn-cs"/>
        </a:defRPr>
      </a:lvl5pPr>
      <a:lvl6pPr marL="1255443" algn="l" defTabSz="502177" rtl="0" eaLnBrk="1" latinLnBrk="0" hangingPunct="1">
        <a:defRPr sz="989" kern="1200">
          <a:solidFill>
            <a:schemeClr val="tx1"/>
          </a:solidFill>
          <a:latin typeface="+mn-lt"/>
          <a:ea typeface="+mn-ea"/>
          <a:cs typeface="+mn-cs"/>
        </a:defRPr>
      </a:lvl6pPr>
      <a:lvl7pPr marL="1506531" algn="l" defTabSz="502177" rtl="0" eaLnBrk="1" latinLnBrk="0" hangingPunct="1">
        <a:defRPr sz="989" kern="1200">
          <a:solidFill>
            <a:schemeClr val="tx1"/>
          </a:solidFill>
          <a:latin typeface="+mn-lt"/>
          <a:ea typeface="+mn-ea"/>
          <a:cs typeface="+mn-cs"/>
        </a:defRPr>
      </a:lvl7pPr>
      <a:lvl8pPr marL="1757620" algn="l" defTabSz="502177" rtl="0" eaLnBrk="1" latinLnBrk="0" hangingPunct="1">
        <a:defRPr sz="989" kern="1200">
          <a:solidFill>
            <a:schemeClr val="tx1"/>
          </a:solidFill>
          <a:latin typeface="+mn-lt"/>
          <a:ea typeface="+mn-ea"/>
          <a:cs typeface="+mn-cs"/>
        </a:defRPr>
      </a:lvl8pPr>
      <a:lvl9pPr marL="2008709" algn="l" defTabSz="502177" rtl="0" eaLnBrk="1" latinLnBrk="0" hangingPunct="1">
        <a:defRPr sz="98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2" y="230647"/>
            <a:ext cx="7776687" cy="959909"/>
          </a:xfrm>
          <a:prstGeom prst="rect">
            <a:avLst/>
          </a:prstGeom>
        </p:spPr>
        <p:txBody>
          <a:bodyPr vert="horz" lIns="87378" tIns="43688" rIns="87378" bIns="43688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2" y="1343882"/>
            <a:ext cx="7776687" cy="3800971"/>
          </a:xfrm>
          <a:prstGeom prst="rect">
            <a:avLst/>
          </a:prstGeom>
        </p:spPr>
        <p:txBody>
          <a:bodyPr vert="horz" lIns="87378" tIns="43688" rIns="87378" bIns="43688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41" y="5338161"/>
            <a:ext cx="2016178" cy="306637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l">
              <a:defRPr sz="78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4" y="5338161"/>
            <a:ext cx="2736242" cy="306637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ctr">
              <a:defRPr sz="78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9" y="5338161"/>
            <a:ext cx="2016178" cy="306637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r">
              <a:defRPr sz="78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4420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5000">
    <p:random/>
  </p:transition>
  <p:txStyles>
    <p:titleStyle>
      <a:lvl1pPr algn="ctr" defTabSz="571243" rtl="0" eaLnBrk="1" latinLnBrk="0" hangingPunct="1">
        <a:spcBef>
          <a:spcPct val="0"/>
        </a:spcBef>
        <a:buNone/>
        <a:defRPr sz="274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4215" indent="-214215" algn="l" defTabSz="571243" rtl="0" eaLnBrk="1" latinLnBrk="0" hangingPunct="1">
        <a:spcBef>
          <a:spcPct val="20000"/>
        </a:spcBef>
        <a:buFont typeface="Arial" pitchFamily="34" charset="0"/>
        <a:buChar char="•"/>
        <a:defRPr sz="1961" kern="1200">
          <a:solidFill>
            <a:schemeClr val="tx1"/>
          </a:solidFill>
          <a:latin typeface="+mn-lt"/>
          <a:ea typeface="+mn-ea"/>
          <a:cs typeface="+mn-cs"/>
        </a:defRPr>
      </a:lvl1pPr>
      <a:lvl2pPr marL="464133" indent="-178514" algn="l" defTabSz="571243" rtl="0" eaLnBrk="1" latinLnBrk="0" hangingPunct="1">
        <a:spcBef>
          <a:spcPct val="20000"/>
        </a:spcBef>
        <a:buFont typeface="Arial" pitchFamily="34" charset="0"/>
        <a:buChar char="–"/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714052" indent="-142810" algn="l" defTabSz="571243" rtl="0" eaLnBrk="1" latinLnBrk="0" hangingPunct="1">
        <a:spcBef>
          <a:spcPct val="20000"/>
        </a:spcBef>
        <a:buFont typeface="Arial" pitchFamily="34" charset="0"/>
        <a:buChar char="•"/>
        <a:defRPr sz="1504" kern="1200">
          <a:solidFill>
            <a:schemeClr val="tx1"/>
          </a:solidFill>
          <a:latin typeface="+mn-lt"/>
          <a:ea typeface="+mn-ea"/>
          <a:cs typeface="+mn-cs"/>
        </a:defRPr>
      </a:lvl3pPr>
      <a:lvl4pPr marL="999672" indent="-142810" algn="l" defTabSz="571243" rtl="0" eaLnBrk="1" latinLnBrk="0" hangingPunct="1">
        <a:spcBef>
          <a:spcPct val="20000"/>
        </a:spcBef>
        <a:buFont typeface="Arial" pitchFamily="34" charset="0"/>
        <a:buChar char="–"/>
        <a:defRPr sz="1243" kern="1200">
          <a:solidFill>
            <a:schemeClr val="tx1"/>
          </a:solidFill>
          <a:latin typeface="+mn-lt"/>
          <a:ea typeface="+mn-ea"/>
          <a:cs typeface="+mn-cs"/>
        </a:defRPr>
      </a:lvl4pPr>
      <a:lvl5pPr marL="1285293" indent="-142810" algn="l" defTabSz="571243" rtl="0" eaLnBrk="1" latinLnBrk="0" hangingPunct="1">
        <a:spcBef>
          <a:spcPct val="20000"/>
        </a:spcBef>
        <a:buFont typeface="Arial" pitchFamily="34" charset="0"/>
        <a:buChar char="»"/>
        <a:defRPr sz="1243" kern="1200">
          <a:solidFill>
            <a:schemeClr val="tx1"/>
          </a:solidFill>
          <a:latin typeface="+mn-lt"/>
          <a:ea typeface="+mn-ea"/>
          <a:cs typeface="+mn-cs"/>
        </a:defRPr>
      </a:lvl5pPr>
      <a:lvl6pPr marL="1570915" indent="-142810" algn="l" defTabSz="571243" rtl="0" eaLnBrk="1" latinLnBrk="0" hangingPunct="1">
        <a:spcBef>
          <a:spcPct val="20000"/>
        </a:spcBef>
        <a:buFont typeface="Arial" pitchFamily="34" charset="0"/>
        <a:buChar char="•"/>
        <a:defRPr sz="1243" kern="1200">
          <a:solidFill>
            <a:schemeClr val="tx1"/>
          </a:solidFill>
          <a:latin typeface="+mn-lt"/>
          <a:ea typeface="+mn-ea"/>
          <a:cs typeface="+mn-cs"/>
        </a:defRPr>
      </a:lvl6pPr>
      <a:lvl7pPr marL="1856535" indent="-142810" algn="l" defTabSz="571243" rtl="0" eaLnBrk="1" latinLnBrk="0" hangingPunct="1">
        <a:spcBef>
          <a:spcPct val="20000"/>
        </a:spcBef>
        <a:buFont typeface="Arial" pitchFamily="34" charset="0"/>
        <a:buChar char="•"/>
        <a:defRPr sz="1243" kern="1200">
          <a:solidFill>
            <a:schemeClr val="tx1"/>
          </a:solidFill>
          <a:latin typeface="+mn-lt"/>
          <a:ea typeface="+mn-ea"/>
          <a:cs typeface="+mn-cs"/>
        </a:defRPr>
      </a:lvl7pPr>
      <a:lvl8pPr marL="2142155" indent="-142810" algn="l" defTabSz="571243" rtl="0" eaLnBrk="1" latinLnBrk="0" hangingPunct="1">
        <a:spcBef>
          <a:spcPct val="20000"/>
        </a:spcBef>
        <a:buFont typeface="Arial" pitchFamily="34" charset="0"/>
        <a:buChar char="•"/>
        <a:defRPr sz="1243" kern="1200">
          <a:solidFill>
            <a:schemeClr val="tx1"/>
          </a:solidFill>
          <a:latin typeface="+mn-lt"/>
          <a:ea typeface="+mn-ea"/>
          <a:cs typeface="+mn-cs"/>
        </a:defRPr>
      </a:lvl8pPr>
      <a:lvl9pPr marL="2427776" indent="-142810" algn="l" defTabSz="571243" rtl="0" eaLnBrk="1" latinLnBrk="0" hangingPunct="1">
        <a:spcBef>
          <a:spcPct val="20000"/>
        </a:spcBef>
        <a:buFont typeface="Arial" pitchFamily="34" charset="0"/>
        <a:buChar char="•"/>
        <a:defRPr sz="124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571243" rtl="0" eaLnBrk="1" latinLnBrk="0" hangingPunct="1">
        <a:defRPr sz="1112" kern="1200">
          <a:solidFill>
            <a:schemeClr val="tx1"/>
          </a:solidFill>
          <a:latin typeface="+mn-lt"/>
          <a:ea typeface="+mn-ea"/>
          <a:cs typeface="+mn-cs"/>
        </a:defRPr>
      </a:lvl1pPr>
      <a:lvl2pPr marL="285621" algn="l" defTabSz="571243" rtl="0" eaLnBrk="1" latinLnBrk="0" hangingPunct="1">
        <a:defRPr sz="1112" kern="1200">
          <a:solidFill>
            <a:schemeClr val="tx1"/>
          </a:solidFill>
          <a:latin typeface="+mn-lt"/>
          <a:ea typeface="+mn-ea"/>
          <a:cs typeface="+mn-cs"/>
        </a:defRPr>
      </a:lvl2pPr>
      <a:lvl3pPr marL="571243" algn="l" defTabSz="571243" rtl="0" eaLnBrk="1" latinLnBrk="0" hangingPunct="1">
        <a:defRPr sz="1112" kern="1200">
          <a:solidFill>
            <a:schemeClr val="tx1"/>
          </a:solidFill>
          <a:latin typeface="+mn-lt"/>
          <a:ea typeface="+mn-ea"/>
          <a:cs typeface="+mn-cs"/>
        </a:defRPr>
      </a:lvl3pPr>
      <a:lvl4pPr marL="856863" algn="l" defTabSz="571243" rtl="0" eaLnBrk="1" latinLnBrk="0" hangingPunct="1">
        <a:defRPr sz="1112" kern="1200">
          <a:solidFill>
            <a:schemeClr val="tx1"/>
          </a:solidFill>
          <a:latin typeface="+mn-lt"/>
          <a:ea typeface="+mn-ea"/>
          <a:cs typeface="+mn-cs"/>
        </a:defRPr>
      </a:lvl4pPr>
      <a:lvl5pPr marL="1142483" algn="l" defTabSz="571243" rtl="0" eaLnBrk="1" latinLnBrk="0" hangingPunct="1">
        <a:defRPr sz="1112" kern="1200">
          <a:solidFill>
            <a:schemeClr val="tx1"/>
          </a:solidFill>
          <a:latin typeface="+mn-lt"/>
          <a:ea typeface="+mn-ea"/>
          <a:cs typeface="+mn-cs"/>
        </a:defRPr>
      </a:lvl5pPr>
      <a:lvl6pPr marL="1428104" algn="l" defTabSz="571243" rtl="0" eaLnBrk="1" latinLnBrk="0" hangingPunct="1">
        <a:defRPr sz="1112" kern="1200">
          <a:solidFill>
            <a:schemeClr val="tx1"/>
          </a:solidFill>
          <a:latin typeface="+mn-lt"/>
          <a:ea typeface="+mn-ea"/>
          <a:cs typeface="+mn-cs"/>
        </a:defRPr>
      </a:lvl6pPr>
      <a:lvl7pPr marL="1713724" algn="l" defTabSz="571243" rtl="0" eaLnBrk="1" latinLnBrk="0" hangingPunct="1">
        <a:defRPr sz="1112" kern="1200">
          <a:solidFill>
            <a:schemeClr val="tx1"/>
          </a:solidFill>
          <a:latin typeface="+mn-lt"/>
          <a:ea typeface="+mn-ea"/>
          <a:cs typeface="+mn-cs"/>
        </a:defRPr>
      </a:lvl7pPr>
      <a:lvl8pPr marL="1999346" algn="l" defTabSz="571243" rtl="0" eaLnBrk="1" latinLnBrk="0" hangingPunct="1">
        <a:defRPr sz="1112" kern="1200">
          <a:solidFill>
            <a:schemeClr val="tx1"/>
          </a:solidFill>
          <a:latin typeface="+mn-lt"/>
          <a:ea typeface="+mn-ea"/>
          <a:cs typeface="+mn-cs"/>
        </a:defRPr>
      </a:lvl8pPr>
      <a:lvl9pPr marL="2284966" algn="l" defTabSz="571243" rtl="0" eaLnBrk="1" latinLnBrk="0" hangingPunct="1">
        <a:defRPr sz="111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2" y="230646"/>
            <a:ext cx="7776687" cy="959909"/>
          </a:xfrm>
          <a:prstGeom prst="rect">
            <a:avLst/>
          </a:prstGeom>
        </p:spPr>
        <p:txBody>
          <a:bodyPr vert="horz" lIns="87378" tIns="43688" rIns="87378" bIns="43688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2" y="1343879"/>
            <a:ext cx="7776687" cy="3800971"/>
          </a:xfrm>
          <a:prstGeom prst="rect">
            <a:avLst/>
          </a:prstGeom>
        </p:spPr>
        <p:txBody>
          <a:bodyPr vert="horz" lIns="87378" tIns="43688" rIns="87378" bIns="43688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8157"/>
            <a:ext cx="2016178" cy="306637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11/01/2026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8157"/>
            <a:ext cx="2736242" cy="306637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8157"/>
            <a:ext cx="2016178" cy="306637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464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5000">
    <p:random/>
  </p:transition>
  <p:txStyles>
    <p:titleStyle>
      <a:lvl1pPr algn="ctr" defTabSz="873528" rtl="0" eaLnBrk="1" latinLnBrk="0" hangingPunct="1">
        <a:spcBef>
          <a:spcPct val="0"/>
        </a:spcBef>
        <a:buNone/>
        <a:defRPr sz="41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7571" indent="-327571" algn="l" defTabSz="873528" rtl="0" eaLnBrk="1" latinLnBrk="0" hangingPunct="1">
        <a:spcBef>
          <a:spcPct val="20000"/>
        </a:spcBef>
        <a:buFont typeface="Arial" pitchFamily="34" charset="0"/>
        <a:buChar char="•"/>
        <a:defRPr sz="2999" kern="1200">
          <a:solidFill>
            <a:schemeClr val="tx1"/>
          </a:solidFill>
          <a:latin typeface="+mn-lt"/>
          <a:ea typeface="+mn-ea"/>
          <a:cs typeface="+mn-cs"/>
        </a:defRPr>
      </a:lvl1pPr>
      <a:lvl2pPr marL="709740" indent="-272977" algn="l" defTabSz="873528" rtl="0" eaLnBrk="1" latinLnBrk="0" hangingPunct="1">
        <a:spcBef>
          <a:spcPct val="20000"/>
        </a:spcBef>
        <a:buFont typeface="Arial" pitchFamily="34" charset="0"/>
        <a:buChar char="–"/>
        <a:defRPr sz="2599" kern="1200">
          <a:solidFill>
            <a:schemeClr val="tx1"/>
          </a:solidFill>
          <a:latin typeface="+mn-lt"/>
          <a:ea typeface="+mn-ea"/>
          <a:cs typeface="+mn-cs"/>
        </a:defRPr>
      </a:lvl2pPr>
      <a:lvl3pPr marL="1091907" indent="-218381" algn="l" defTabSz="873528" rtl="0" eaLnBrk="1" latinLnBrk="0" hangingPunct="1">
        <a:spcBef>
          <a:spcPct val="20000"/>
        </a:spcBef>
        <a:buFont typeface="Arial" pitchFamily="34" charset="0"/>
        <a:buChar char="•"/>
        <a:defRPr sz="2299" kern="1200">
          <a:solidFill>
            <a:schemeClr val="tx1"/>
          </a:solidFill>
          <a:latin typeface="+mn-lt"/>
          <a:ea typeface="+mn-ea"/>
          <a:cs typeface="+mn-cs"/>
        </a:defRPr>
      </a:lvl3pPr>
      <a:lvl4pPr marL="1528669" indent="-218381" algn="l" defTabSz="873528" rtl="0" eaLnBrk="1" latinLnBrk="0" hangingPunct="1">
        <a:spcBef>
          <a:spcPct val="20000"/>
        </a:spcBef>
        <a:buFont typeface="Arial" pitchFamily="34" charset="0"/>
        <a:buChar char="–"/>
        <a:defRPr sz="1899" kern="1200">
          <a:solidFill>
            <a:schemeClr val="tx1"/>
          </a:solidFill>
          <a:latin typeface="+mn-lt"/>
          <a:ea typeface="+mn-ea"/>
          <a:cs typeface="+mn-cs"/>
        </a:defRPr>
      </a:lvl4pPr>
      <a:lvl5pPr marL="1965433" indent="-218381" algn="l" defTabSz="873528" rtl="0" eaLnBrk="1" latinLnBrk="0" hangingPunct="1">
        <a:spcBef>
          <a:spcPct val="20000"/>
        </a:spcBef>
        <a:buFont typeface="Arial" pitchFamily="34" charset="0"/>
        <a:buChar char="»"/>
        <a:defRPr sz="1899" kern="1200">
          <a:solidFill>
            <a:schemeClr val="tx1"/>
          </a:solidFill>
          <a:latin typeface="+mn-lt"/>
          <a:ea typeface="+mn-ea"/>
          <a:cs typeface="+mn-cs"/>
        </a:defRPr>
      </a:lvl5pPr>
      <a:lvl6pPr marL="2402198" indent="-218381" algn="l" defTabSz="873528" rtl="0" eaLnBrk="1" latinLnBrk="0" hangingPunct="1">
        <a:spcBef>
          <a:spcPct val="20000"/>
        </a:spcBef>
        <a:buFont typeface="Arial" pitchFamily="34" charset="0"/>
        <a:buChar char="•"/>
        <a:defRPr sz="1899" kern="1200">
          <a:solidFill>
            <a:schemeClr val="tx1"/>
          </a:solidFill>
          <a:latin typeface="+mn-lt"/>
          <a:ea typeface="+mn-ea"/>
          <a:cs typeface="+mn-cs"/>
        </a:defRPr>
      </a:lvl6pPr>
      <a:lvl7pPr marL="2838960" indent="-218381" algn="l" defTabSz="873528" rtl="0" eaLnBrk="1" latinLnBrk="0" hangingPunct="1">
        <a:spcBef>
          <a:spcPct val="20000"/>
        </a:spcBef>
        <a:buFont typeface="Arial" pitchFamily="34" charset="0"/>
        <a:buChar char="•"/>
        <a:defRPr sz="1899" kern="1200">
          <a:solidFill>
            <a:schemeClr val="tx1"/>
          </a:solidFill>
          <a:latin typeface="+mn-lt"/>
          <a:ea typeface="+mn-ea"/>
          <a:cs typeface="+mn-cs"/>
        </a:defRPr>
      </a:lvl7pPr>
      <a:lvl8pPr marL="3275722" indent="-218381" algn="l" defTabSz="873528" rtl="0" eaLnBrk="1" latinLnBrk="0" hangingPunct="1">
        <a:spcBef>
          <a:spcPct val="20000"/>
        </a:spcBef>
        <a:buFont typeface="Arial" pitchFamily="34" charset="0"/>
        <a:buChar char="•"/>
        <a:defRPr sz="1899" kern="1200">
          <a:solidFill>
            <a:schemeClr val="tx1"/>
          </a:solidFill>
          <a:latin typeface="+mn-lt"/>
          <a:ea typeface="+mn-ea"/>
          <a:cs typeface="+mn-cs"/>
        </a:defRPr>
      </a:lvl8pPr>
      <a:lvl9pPr marL="3712485" indent="-218381" algn="l" defTabSz="873528" rtl="0" eaLnBrk="1" latinLnBrk="0" hangingPunct="1">
        <a:spcBef>
          <a:spcPct val="20000"/>
        </a:spcBef>
        <a:buFont typeface="Arial" pitchFamily="34" charset="0"/>
        <a:buChar char="•"/>
        <a:defRPr sz="18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1pPr>
      <a:lvl2pPr marL="436763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2pPr>
      <a:lvl3pPr marL="873528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3pPr>
      <a:lvl4pPr marL="1310289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4pPr>
      <a:lvl5pPr marL="1747053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5pPr>
      <a:lvl6pPr marL="2183815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6pPr>
      <a:lvl7pPr marL="2620578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7pPr>
      <a:lvl8pPr marL="3057341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8pPr>
      <a:lvl9pPr marL="3494104" algn="l" defTabSz="873528" rtl="0" eaLnBrk="1" latinLnBrk="0" hangingPunct="1">
        <a:defRPr sz="16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3.jp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7.jp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8.jp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9.jp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83.jp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18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18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g"/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pn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8.jpg"/><Relationship Id="rId1" Type="http://schemas.openxmlformats.org/officeDocument/2006/relationships/slideLayout" Target="../slideLayouts/slideLayout18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18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18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1.jpg"/><Relationship Id="rId1" Type="http://schemas.openxmlformats.org/officeDocument/2006/relationships/slideLayout" Target="../slideLayouts/slideLayout18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1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92.jp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3.jpg"/><Relationship Id="rId1" Type="http://schemas.openxmlformats.org/officeDocument/2006/relationships/slideLayout" Target="../slideLayouts/slideLayout18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4.jpg"/><Relationship Id="rId1" Type="http://schemas.openxmlformats.org/officeDocument/2006/relationships/slideLayout" Target="../slideLayouts/slideLayout18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png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4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97.jp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8.jpg"/><Relationship Id="rId1" Type="http://schemas.openxmlformats.org/officeDocument/2006/relationships/slideLayout" Target="../slideLayouts/slideLayout18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9.jpg"/><Relationship Id="rId1" Type="http://schemas.openxmlformats.org/officeDocument/2006/relationships/slideLayout" Target="../slideLayouts/slideLayout18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0.jpg"/><Relationship Id="rId1" Type="http://schemas.openxmlformats.org/officeDocument/2006/relationships/slideLayout" Target="../slideLayouts/slideLayout18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1.jpg"/><Relationship Id="rId1" Type="http://schemas.openxmlformats.org/officeDocument/2006/relationships/slideLayout" Target="../slideLayouts/slideLayout18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2.jpg"/><Relationship Id="rId1" Type="http://schemas.openxmlformats.org/officeDocument/2006/relationships/slideLayout" Target="../slideLayouts/slideLayout18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3.jpg"/><Relationship Id="rId1" Type="http://schemas.openxmlformats.org/officeDocument/2006/relationships/slideLayout" Target="../slideLayouts/slideLayout18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4.jpg"/><Relationship Id="rId1" Type="http://schemas.openxmlformats.org/officeDocument/2006/relationships/slideLayout" Target="../slideLayouts/slideLayout18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9.png"/><Relationship Id="rId2" Type="http://schemas.openxmlformats.org/officeDocument/2006/relationships/image" Target="../media/image105.jp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08.png"/><Relationship Id="rId5" Type="http://schemas.openxmlformats.org/officeDocument/2006/relationships/image" Target="../media/image107.gif"/><Relationship Id="rId4" Type="http://schemas.openxmlformats.org/officeDocument/2006/relationships/image" Target="../media/image10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5144527"/>
            <a:ext cx="8563473" cy="479255"/>
          </a:xfrm>
          <a:prstGeom prst="rect">
            <a:avLst/>
          </a:prstGeom>
        </p:spPr>
        <p:txBody>
          <a:bodyPr wrap="square" lIns="47898" tIns="23950" rIns="47898" bIns="23950">
            <a:spAutoFit/>
          </a:bodyPr>
          <a:lstStyle/>
          <a:p>
            <a:pPr algn="ctr" defTabSz="571243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La photographie est une brève complicité entre la prévoyance et le hasard</a:t>
            </a: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241288" y="3538560"/>
            <a:ext cx="1365482" cy="14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942214" y="252000"/>
            <a:ext cx="4409737" cy="3156925"/>
          </a:xfrm>
          <a:prstGeom prst="rect">
            <a:avLst/>
          </a:prstGeom>
        </p:spPr>
        <p:txBody>
          <a:bodyPr wrap="square" lIns="47914" tIns="23957" rIns="47914" bIns="23957">
            <a:spAutoFit/>
          </a:bodyPr>
          <a:lstStyle/>
          <a:p>
            <a:pPr algn="ctr" defTabSz="571243"/>
            <a:r>
              <a:rPr lang="fr-FR" sz="5400" dirty="0">
                <a:ln w="25400">
                  <a:solidFill>
                    <a:schemeClr val="tx1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En  stage photo </a:t>
            </a:r>
            <a:r>
              <a:rPr lang="fr-FR" sz="5400" dirty="0" err="1">
                <a:ln w="25400">
                  <a:solidFill>
                    <a:schemeClr val="tx1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animaliere</a:t>
            </a:r>
            <a:endParaRPr lang="fr-FR" sz="5400" dirty="0">
              <a:ln w="25400">
                <a:solidFill>
                  <a:schemeClr val="tx1"/>
                </a:solidFill>
              </a:ln>
              <a:solidFill>
                <a:schemeClr val="bg1"/>
              </a:solidFill>
              <a:latin typeface="Cinzel Black" pitchFamily="2" charset="0"/>
            </a:endParaRPr>
          </a:p>
          <a:p>
            <a:pPr algn="ctr" defTabSz="571243"/>
            <a:endParaRPr lang="fr-FR" sz="2000" dirty="0">
              <a:ln w="25400">
                <a:solidFill>
                  <a:schemeClr val="tx1"/>
                </a:solidFill>
              </a:ln>
              <a:solidFill>
                <a:srgbClr val="FFFF00"/>
              </a:solidFill>
              <a:latin typeface="Cinzel Black" pitchFamily="2" charset="0"/>
            </a:endParaRPr>
          </a:p>
          <a:p>
            <a:pPr algn="ctr" defTabSz="571243"/>
            <a:r>
              <a:rPr lang="fr-FR" sz="2000" dirty="0">
                <a:ln w="9525">
                  <a:solidFill>
                    <a:schemeClr val="tx1"/>
                  </a:solidFill>
                </a:ln>
                <a:solidFill>
                  <a:srgbClr val="FFFF00"/>
                </a:solidFill>
                <a:latin typeface="Cinzel Black" pitchFamily="2" charset="0"/>
              </a:rPr>
              <a:t>Aux  travers  différents  pays</a:t>
            </a:r>
            <a:endParaRPr lang="fr-FR" sz="2000" dirty="0">
              <a:ln w="9525">
                <a:solidFill>
                  <a:schemeClr val="tx1"/>
                </a:solidFill>
              </a:ln>
              <a:solidFill>
                <a:srgbClr val="FFFF00"/>
              </a:solidFill>
              <a:latin typeface="Calibri"/>
            </a:endParaRP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CF5F4CC2-35C9-D726-E01A-4A91105C33FD}"/>
              </a:ext>
            </a:extLst>
          </p:cNvPr>
          <p:cNvSpPr txBox="1"/>
          <p:nvPr/>
        </p:nvSpPr>
        <p:spPr>
          <a:xfrm rot="16200000">
            <a:off x="-1368000" y="1512000"/>
            <a:ext cx="4506932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571243">
              <a:defRPr/>
            </a:pPr>
            <a:r>
              <a:rPr lang="fr-FR" sz="8500" dirty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  <a:endParaRPr lang="fr-FR" sz="8500" dirty="0">
              <a:ln w="25400">
                <a:solidFill>
                  <a:srgbClr val="0070C0"/>
                </a:solidFill>
              </a:ln>
              <a:solidFill>
                <a:prstClr val="black"/>
              </a:solidFill>
              <a:latin typeface="Cinzel Black" pitchFamily="2" charset="0"/>
            </a:endParaRP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D70D886D-F06E-AE94-4B8E-89AC990756F2}"/>
              </a:ext>
            </a:extLst>
          </p:cNvPr>
          <p:cNvSpPr txBox="1"/>
          <p:nvPr/>
        </p:nvSpPr>
        <p:spPr>
          <a:xfrm>
            <a:off x="6511044" y="76184"/>
            <a:ext cx="1614685" cy="1058534"/>
          </a:xfrm>
          <a:prstGeom prst="rect">
            <a:avLst/>
          </a:prstGeom>
          <a:noFill/>
        </p:spPr>
        <p:txBody>
          <a:bodyPr wrap="none" lIns="73253" tIns="36627" rIns="73253" bIns="36627" rtlCol="0">
            <a:spAutoFit/>
          </a:bodyPr>
          <a:lstStyle/>
          <a:p>
            <a:pPr defTabSz="873528"/>
            <a:r>
              <a:rPr lang="fr-FR" sz="6398" b="1" dirty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107</a:t>
            </a:r>
          </a:p>
        </p:txBody>
      </p:sp>
      <p:pic>
        <p:nvPicPr>
          <p:cNvPr id="22" name="Image 21" descr="Une image contenant habits, Visage humain, personne, homme&#10;&#10;Le contenu généré par l’IA peut être incorrect.">
            <a:extLst>
              <a:ext uri="{FF2B5EF4-FFF2-40B4-BE49-F238E27FC236}">
                <a16:creationId xmlns:a16="http://schemas.microsoft.com/office/drawing/2014/main" id="{E815188F-0588-D648-B5B4-96591E42B60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2969" y="2633999"/>
            <a:ext cx="3786324" cy="2520000"/>
          </a:xfrm>
          <a:prstGeom prst="rect">
            <a:avLst/>
          </a:prstGeom>
        </p:spPr>
      </p:pic>
      <p:pic>
        <p:nvPicPr>
          <p:cNvPr id="23" name="Le chant des oiseaux2 - Clément Janequin_1">
            <a:hlinkClick r:id="" action="ppaction://media"/>
            <a:extLst>
              <a:ext uri="{FF2B5EF4-FFF2-40B4-BE49-F238E27FC236}">
                <a16:creationId xmlns:a16="http://schemas.microsoft.com/office/drawing/2014/main" id="{8106BDAC-4357-9052-84A1-0C8793D37E5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567147" y="3756935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 advTm="2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55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200"/>
                            </p:stCondLst>
                            <p:childTnLst>
                              <p:par>
                                <p:cTn id="30" presetID="1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200"/>
                            </p:stCondLst>
                            <p:childTnLst>
                              <p:par>
                                <p:cTn id="3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200"/>
                            </p:stCondLst>
                            <p:childTnLst>
                              <p:par>
                                <p:cTn id="39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200"/>
                            </p:stCondLst>
                            <p:childTnLst>
                              <p:par>
                                <p:cTn id="4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46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  <p:bldLst>
      <p:bldP spid="5" grpId="0"/>
      <p:bldP spid="8" grpId="0" build="p"/>
      <p:bldP spid="10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A2ABAC59-E0A9-712A-6B7F-F83BC3B568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846917"/>
      </p:ext>
    </p:extLst>
  </p:cSld>
  <p:clrMapOvr>
    <a:masterClrMapping/>
  </p:clrMapOvr>
  <p:transition spd="slow" advTm="4000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F1120A38-173C-B482-0E62-247FDAD3AE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5" name="Ruban : courbé et incliné vers le haut 4">
            <a:extLst>
              <a:ext uri="{FF2B5EF4-FFF2-40B4-BE49-F238E27FC236}">
                <a16:creationId xmlns:a16="http://schemas.microsoft.com/office/drawing/2014/main" id="{023319A6-C1CA-561E-252D-238788966B3A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F15B918D-C968-42B3-7349-F75D4FC4FFA4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dirty="0"/>
              <a:t>É</a:t>
            </a:r>
            <a:r>
              <a:rPr lang="fr-FR" sz="2000" b="1" dirty="0">
                <a:latin typeface="Aptos" panose="020B0004020202020204" pitchFamily="34" charset="0"/>
              </a:rPr>
              <a:t>cureuil</a:t>
            </a:r>
          </a:p>
        </p:txBody>
      </p:sp>
    </p:spTree>
    <p:extLst>
      <p:ext uri="{BB962C8B-B14F-4D97-AF65-F5344CB8AC3E}">
        <p14:creationId xmlns:p14="http://schemas.microsoft.com/office/powerpoint/2010/main" val="4089527122"/>
      </p:ext>
    </p:extLst>
  </p:cSld>
  <p:clrMapOvr>
    <a:masterClrMapping/>
  </p:clrMapOvr>
  <p:transition spd="slow" advTm="5000"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82470536-477D-353C-F370-D80ADCCD85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697ABEBA-9534-A65B-51C9-B55890DC116A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820D5A4-6400-7595-0F55-F42C44202C50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dirty="0"/>
              <a:t>Rouge gorge</a:t>
            </a:r>
            <a:endParaRPr lang="fr-FR" sz="2000" b="1" dirty="0">
              <a:latin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3450668"/>
      </p:ext>
    </p:extLst>
  </p:cSld>
  <p:clrMapOvr>
    <a:masterClrMapping/>
  </p:clrMapOvr>
  <p:transition spd="slow" advTm="5000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08B76988-7080-2839-B48F-4570F3FC7D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600551"/>
      </p:ext>
    </p:extLst>
  </p:cSld>
  <p:clrMapOvr>
    <a:masterClrMapping/>
  </p:clrMapOvr>
  <p:transition spd="slow" advTm="4000"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E3506BA2-9D86-2096-0867-0609EA9540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5" name="Ruban : courbé et incliné vers le haut 4">
            <a:extLst>
              <a:ext uri="{FF2B5EF4-FFF2-40B4-BE49-F238E27FC236}">
                <a16:creationId xmlns:a16="http://schemas.microsoft.com/office/drawing/2014/main" id="{1F22BD3D-E4EB-3F51-E391-348CD9E12964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E504A8D-B2A4-8081-A36F-BB36A885A42E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Aigle de </a:t>
            </a:r>
            <a:r>
              <a:rPr lang="fr-FR" sz="2000" b="1" dirty="0" err="1">
                <a:latin typeface="Aptos" panose="020B0004020202020204" pitchFamily="34" charset="0"/>
              </a:rPr>
              <a:t>Bonelli</a:t>
            </a:r>
            <a:endParaRPr lang="fr-FR" sz="2000" b="1" dirty="0">
              <a:latin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9248476"/>
      </p:ext>
    </p:extLst>
  </p:cSld>
  <p:clrMapOvr>
    <a:masterClrMapping/>
  </p:clrMapOvr>
  <p:transition spd="slow" advTm="5000"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0CB7DC3E-CA1C-0181-3B35-C97D00A0DC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AD86CD23-714F-767D-976D-5A6150C95A4E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96B5FA7-D172-FD35-0212-993D009C0FD9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Aigle royal</a:t>
            </a:r>
          </a:p>
        </p:txBody>
      </p:sp>
    </p:spTree>
    <p:extLst>
      <p:ext uri="{BB962C8B-B14F-4D97-AF65-F5344CB8AC3E}">
        <p14:creationId xmlns:p14="http://schemas.microsoft.com/office/powerpoint/2010/main" val="3667594158"/>
      </p:ext>
    </p:extLst>
  </p:cSld>
  <p:clrMapOvr>
    <a:masterClrMapping/>
  </p:clrMapOvr>
  <p:transition spd="slow" advTm="5000"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0CB7DC3E-CA1C-0181-3B35-C97D00A0DC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  <a:blipFill>
            <a:blip r:embed="rId2">
              <a:alphaModFix amt="85000"/>
            </a:blip>
            <a:stretch>
              <a:fillRect/>
            </a:stretch>
          </a:blipFill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AD86CD23-714F-767D-976D-5A6150C95A4E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96B5FA7-D172-FD35-0212-993D009C0FD9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Aigle royal</a:t>
            </a:r>
          </a:p>
        </p:txBody>
      </p:sp>
    </p:spTree>
    <p:extLst>
      <p:ext uri="{BB962C8B-B14F-4D97-AF65-F5344CB8AC3E}">
        <p14:creationId xmlns:p14="http://schemas.microsoft.com/office/powerpoint/2010/main" val="3331817771"/>
      </p:ext>
    </p:extLst>
  </p:cSld>
  <p:clrMapOvr>
    <a:masterClrMapping/>
  </p:clrMapOvr>
  <p:transition spd="slow" advTm="5000"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7B516DFB-513A-5D91-9698-7EB976B154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CA70CD1C-50D9-1277-BC3F-3BD687505681}"/>
              </a:ext>
            </a:extLst>
          </p:cNvPr>
          <p:cNvSpPr/>
          <p:nvPr/>
        </p:nvSpPr>
        <p:spPr>
          <a:xfrm>
            <a:off x="36000" y="72000"/>
            <a:ext cx="8532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53CD9C7-ECB3-3A92-631D-D81CFBB2E479}"/>
              </a:ext>
            </a:extLst>
          </p:cNvPr>
          <p:cNvSpPr txBox="1"/>
          <p:nvPr/>
        </p:nvSpPr>
        <p:spPr>
          <a:xfrm>
            <a:off x="1984528" y="36000"/>
            <a:ext cx="440654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Bergeronnette  printanière </a:t>
            </a:r>
          </a:p>
        </p:txBody>
      </p:sp>
    </p:spTree>
    <p:extLst>
      <p:ext uri="{BB962C8B-B14F-4D97-AF65-F5344CB8AC3E}">
        <p14:creationId xmlns:p14="http://schemas.microsoft.com/office/powerpoint/2010/main" val="1169531065"/>
      </p:ext>
    </p:extLst>
  </p:cSld>
  <p:clrMapOvr>
    <a:masterClrMapping/>
  </p:clrMapOvr>
  <p:transition spd="slow" advTm="5000"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hibou, Oiseau de proie, plein air&#10;&#10;Le contenu généré par l’IA peut être incorrect.">
            <a:extLst>
              <a:ext uri="{FF2B5EF4-FFF2-40B4-BE49-F238E27FC236}">
                <a16:creationId xmlns:a16="http://schemas.microsoft.com/office/drawing/2014/main" id="{6BA8423C-D5D1-32BB-A27D-590B861C1D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838696" cy="5759450"/>
          </a:xfrm>
          <a:prstGeom prst="rect">
            <a:avLst/>
          </a:prstGeom>
        </p:spPr>
      </p:pic>
      <p:pic>
        <p:nvPicPr>
          <p:cNvPr id="5" name="Image 4" descr="Une image contenant oiseau, oiseau aquatique, plein air, eau&#10;&#10;Le contenu généré par l’IA peut être incorrect.">
            <a:extLst>
              <a:ext uri="{FF2B5EF4-FFF2-40B4-BE49-F238E27FC236}">
                <a16:creationId xmlns:a16="http://schemas.microsoft.com/office/drawing/2014/main" id="{FB44B4A5-3564-99E3-3F0F-E6C3E166E5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2068" y="0"/>
            <a:ext cx="3837234" cy="5759450"/>
          </a:xfrm>
          <a:prstGeom prst="rect">
            <a:avLst/>
          </a:prstGeom>
        </p:spPr>
      </p:pic>
      <p:pic>
        <p:nvPicPr>
          <p:cNvPr id="7" name="Image 6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138496E5-6538-979D-FE03-2FA0968CC4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0096" y="0"/>
            <a:ext cx="4196182" cy="5752806"/>
          </a:xfrm>
          <a:prstGeom prst="rect">
            <a:avLst/>
          </a:prstGeom>
        </p:spPr>
      </p:pic>
      <p:pic>
        <p:nvPicPr>
          <p:cNvPr id="6" name="Image 5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893D0588-424E-AA43-FE4B-CA65AEE6D61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000" y="0"/>
            <a:ext cx="4192621" cy="5752806"/>
          </a:xfrm>
          <a:prstGeom prst="rect">
            <a:avLst/>
          </a:prstGeom>
        </p:spPr>
      </p:pic>
      <p:sp>
        <p:nvSpPr>
          <p:cNvPr id="11" name="Ruban : courbé et incliné vers le haut 10">
            <a:extLst>
              <a:ext uri="{FF2B5EF4-FFF2-40B4-BE49-F238E27FC236}">
                <a16:creationId xmlns:a16="http://schemas.microsoft.com/office/drawing/2014/main" id="{BCA50A98-8F4E-57EF-F980-411E4B027FBF}"/>
              </a:ext>
            </a:extLst>
          </p:cNvPr>
          <p:cNvSpPr/>
          <p:nvPr/>
        </p:nvSpPr>
        <p:spPr>
          <a:xfrm>
            <a:off x="4608000" y="72000"/>
            <a:ext cx="392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7B6B6FC8-F6B9-E3C9-E339-ECB91883C1C5}"/>
              </a:ext>
            </a:extLst>
          </p:cNvPr>
          <p:cNvSpPr txBox="1"/>
          <p:nvPr/>
        </p:nvSpPr>
        <p:spPr>
          <a:xfrm>
            <a:off x="5469559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Aigrette garzette</a:t>
            </a:r>
          </a:p>
        </p:txBody>
      </p:sp>
    </p:spTree>
    <p:extLst>
      <p:ext uri="{BB962C8B-B14F-4D97-AF65-F5344CB8AC3E}">
        <p14:creationId xmlns:p14="http://schemas.microsoft.com/office/powerpoint/2010/main" val="3715492453"/>
      </p:ext>
    </p:extLst>
  </p:cSld>
  <p:clrMapOvr>
    <a:masterClrMapping/>
  </p:clrMapOvr>
  <p:transition spd="slow" advTm="6000"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DC1399A4-1ABD-80AA-515F-D62BD213EA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5" name="Ruban : courbé et incliné vers le haut 4">
            <a:extLst>
              <a:ext uri="{FF2B5EF4-FFF2-40B4-BE49-F238E27FC236}">
                <a16:creationId xmlns:a16="http://schemas.microsoft.com/office/drawing/2014/main" id="{2D00C675-97DB-D687-A3C2-C51462C2331D}"/>
              </a:ext>
            </a:extLst>
          </p:cNvPr>
          <p:cNvSpPr/>
          <p:nvPr/>
        </p:nvSpPr>
        <p:spPr>
          <a:xfrm>
            <a:off x="36000" y="72000"/>
            <a:ext cx="8532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B8818073-79D5-9D89-6754-5C938C5D62C8}"/>
              </a:ext>
            </a:extLst>
          </p:cNvPr>
          <p:cNvSpPr txBox="1"/>
          <p:nvPr/>
        </p:nvSpPr>
        <p:spPr>
          <a:xfrm>
            <a:off x="1984528" y="36000"/>
            <a:ext cx="440654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Bergeronnette  printanière </a:t>
            </a:r>
          </a:p>
        </p:txBody>
      </p:sp>
    </p:spTree>
    <p:extLst>
      <p:ext uri="{BB962C8B-B14F-4D97-AF65-F5344CB8AC3E}">
        <p14:creationId xmlns:p14="http://schemas.microsoft.com/office/powerpoint/2010/main" val="1489954561"/>
      </p:ext>
    </p:extLst>
  </p:cSld>
  <p:clrMapOvr>
    <a:masterClrMapping/>
  </p:clrMapOvr>
  <p:transition spd="slow" advTm="5000"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40A8552B-CDB6-136F-93CD-A8AA21A31B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A6D806B6-8DE5-1316-9425-A17ADCAE8544}"/>
              </a:ext>
            </a:extLst>
          </p:cNvPr>
          <p:cNvSpPr/>
          <p:nvPr/>
        </p:nvSpPr>
        <p:spPr>
          <a:xfrm>
            <a:off x="1296000" y="72000"/>
            <a:ext cx="607006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5CFE76A-83F1-A606-8A1B-C26570FFC2BA}"/>
              </a:ext>
            </a:extLst>
          </p:cNvPr>
          <p:cNvSpPr txBox="1"/>
          <p:nvPr/>
        </p:nvSpPr>
        <p:spPr>
          <a:xfrm>
            <a:off x="2448000" y="36000"/>
            <a:ext cx="385215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Busard des roseaux</a:t>
            </a:r>
          </a:p>
        </p:txBody>
      </p:sp>
    </p:spTree>
    <p:extLst>
      <p:ext uri="{BB962C8B-B14F-4D97-AF65-F5344CB8AC3E}">
        <p14:creationId xmlns:p14="http://schemas.microsoft.com/office/powerpoint/2010/main" val="2569756188"/>
      </p:ext>
    </p:extLst>
  </p:cSld>
  <p:clrMapOvr>
    <a:masterClrMapping/>
  </p:clrMapOvr>
  <p:transition spd="slow" advTm="5000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93AFE236-5FC5-DF4D-D406-6F827470AC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C9058240-C31C-AA9E-DC36-D933CF8B81F3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8554962-480A-EBFD-3D94-0C10E916A630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Buse variable</a:t>
            </a:r>
          </a:p>
        </p:txBody>
      </p:sp>
    </p:spTree>
    <p:extLst>
      <p:ext uri="{BB962C8B-B14F-4D97-AF65-F5344CB8AC3E}">
        <p14:creationId xmlns:p14="http://schemas.microsoft.com/office/powerpoint/2010/main" val="2970925518"/>
      </p:ext>
    </p:extLst>
  </p:cSld>
  <p:clrMapOvr>
    <a:masterClrMapping/>
  </p:clrMapOvr>
  <p:transition spd="slow" advTm="5000"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C21D1E55-05AA-B528-98FA-23CACDA23F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9ED489A4-F4E6-D752-263E-1A1D89BA84AA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A200516-37F7-1B30-1998-3B687041C5BA}"/>
              </a:ext>
            </a:extLst>
          </p:cNvPr>
          <p:cNvSpPr txBox="1"/>
          <p:nvPr/>
        </p:nvSpPr>
        <p:spPr>
          <a:xfrm>
            <a:off x="3089874" y="21554"/>
            <a:ext cx="24610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Choucas des tours</a:t>
            </a:r>
          </a:p>
        </p:txBody>
      </p:sp>
    </p:spTree>
    <p:extLst>
      <p:ext uri="{BB962C8B-B14F-4D97-AF65-F5344CB8AC3E}">
        <p14:creationId xmlns:p14="http://schemas.microsoft.com/office/powerpoint/2010/main" val="2064593089"/>
      </p:ext>
    </p:extLst>
  </p:cSld>
  <p:clrMapOvr>
    <a:masterClrMapping/>
  </p:clrMapOvr>
  <p:transition spd="slow" advTm="5000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B6213703-3CFD-6A09-682F-D97D31BB4A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5FC68960-6D49-E34F-EB71-E8D21D7F2592}"/>
              </a:ext>
            </a:extLst>
          </p:cNvPr>
          <p:cNvSpPr/>
          <p:nvPr/>
        </p:nvSpPr>
        <p:spPr>
          <a:xfrm>
            <a:off x="1620000" y="72000"/>
            <a:ext cx="5364000" cy="126000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BB1E6F5-5D8D-502F-15C7-773CFD5F9653}"/>
              </a:ext>
            </a:extLst>
          </p:cNvPr>
          <p:cNvSpPr txBox="1"/>
          <p:nvPr/>
        </p:nvSpPr>
        <p:spPr>
          <a:xfrm>
            <a:off x="3317217" y="36000"/>
            <a:ext cx="2200882" cy="97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Cochevis huppé et tourterelle des bois</a:t>
            </a:r>
          </a:p>
        </p:txBody>
      </p:sp>
    </p:spTree>
    <p:extLst>
      <p:ext uri="{BB962C8B-B14F-4D97-AF65-F5344CB8AC3E}">
        <p14:creationId xmlns:p14="http://schemas.microsoft.com/office/powerpoint/2010/main" val="3128589098"/>
      </p:ext>
    </p:extLst>
  </p:cSld>
  <p:clrMapOvr>
    <a:masterClrMapping/>
  </p:clrMapOvr>
  <p:transition spd="slow" advTm="6000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455E6A27-E969-C2FD-8207-0B602F2C22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965DACFD-11EB-5215-B0D2-97A1CC3109EA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8C1658D-061E-55D8-DB40-BE7777F117DA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Coucou</a:t>
            </a:r>
          </a:p>
        </p:txBody>
      </p:sp>
    </p:spTree>
    <p:extLst>
      <p:ext uri="{BB962C8B-B14F-4D97-AF65-F5344CB8AC3E}">
        <p14:creationId xmlns:p14="http://schemas.microsoft.com/office/powerpoint/2010/main" val="446435874"/>
      </p:ext>
    </p:extLst>
  </p:cSld>
  <p:clrMapOvr>
    <a:masterClrMapping/>
  </p:clrMapOvr>
  <p:transition spd="slow" advTm="5000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FD77B274-991E-9CEF-69F8-F8800278D7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276977D9-EA97-3676-CFD7-B252262499F6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AA1185B-BF8E-603D-BE06-9D57CF606163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Coucou</a:t>
            </a:r>
          </a:p>
        </p:txBody>
      </p:sp>
    </p:spTree>
    <p:extLst>
      <p:ext uri="{BB962C8B-B14F-4D97-AF65-F5344CB8AC3E}">
        <p14:creationId xmlns:p14="http://schemas.microsoft.com/office/powerpoint/2010/main" val="2669511363"/>
      </p:ext>
    </p:extLst>
  </p:cSld>
  <p:clrMapOvr>
    <a:masterClrMapping/>
  </p:clrMapOvr>
  <p:transition spd="slow" advTm="5000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723FFECC-9D47-E972-F59B-B77F40509D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5D973CF9-CEA8-C115-DC83-047C94B2D305}"/>
              </a:ext>
            </a:extLst>
          </p:cNvPr>
          <p:cNvSpPr/>
          <p:nvPr/>
        </p:nvSpPr>
        <p:spPr>
          <a:xfrm>
            <a:off x="1620000" y="72000"/>
            <a:ext cx="5364000" cy="97200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F316D8D-62D5-09C5-D0C5-0528104213F6}"/>
              </a:ext>
            </a:extLst>
          </p:cNvPr>
          <p:cNvSpPr txBox="1"/>
          <p:nvPr/>
        </p:nvSpPr>
        <p:spPr>
          <a:xfrm>
            <a:off x="3317217" y="36000"/>
            <a:ext cx="220088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Discussion entre cochevis huppé</a:t>
            </a:r>
          </a:p>
        </p:txBody>
      </p:sp>
    </p:spTree>
    <p:extLst>
      <p:ext uri="{BB962C8B-B14F-4D97-AF65-F5344CB8AC3E}">
        <p14:creationId xmlns:p14="http://schemas.microsoft.com/office/powerpoint/2010/main" val="3994373077"/>
      </p:ext>
    </p:extLst>
  </p:cSld>
  <p:clrMapOvr>
    <a:masterClrMapping/>
  </p:clrMapOvr>
  <p:transition spd="slow" advTm="6000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2661D546-EF09-6895-C9D1-CBD0A9AA09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E7A01FD3-2DA4-080C-3B4D-60B1FEEB49C0}"/>
              </a:ext>
            </a:extLst>
          </p:cNvPr>
          <p:cNvSpPr/>
          <p:nvPr/>
        </p:nvSpPr>
        <p:spPr>
          <a:xfrm>
            <a:off x="1080000" y="72000"/>
            <a:ext cx="6424774" cy="93600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791A075-3539-4FE5-271E-99D3E470D6FF}"/>
              </a:ext>
            </a:extLst>
          </p:cNvPr>
          <p:cNvSpPr txBox="1"/>
          <p:nvPr/>
        </p:nvSpPr>
        <p:spPr>
          <a:xfrm>
            <a:off x="2655650" y="108000"/>
            <a:ext cx="323931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Discussions très animées entre guêpiers</a:t>
            </a:r>
          </a:p>
        </p:txBody>
      </p:sp>
    </p:spTree>
    <p:extLst>
      <p:ext uri="{BB962C8B-B14F-4D97-AF65-F5344CB8AC3E}">
        <p14:creationId xmlns:p14="http://schemas.microsoft.com/office/powerpoint/2010/main" val="1313862671"/>
      </p:ext>
    </p:extLst>
  </p:cSld>
  <p:clrMapOvr>
    <a:masterClrMapping/>
  </p:clrMapOvr>
  <p:transition spd="slow" advTm="6000"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0E53A7FC-0548-3AF1-2537-490E6F734B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9B85C471-081D-861C-5897-13DA780B1D2E}"/>
              </a:ext>
            </a:extLst>
          </p:cNvPr>
          <p:cNvSpPr/>
          <p:nvPr/>
        </p:nvSpPr>
        <p:spPr>
          <a:xfrm>
            <a:off x="77821" y="72000"/>
            <a:ext cx="8492247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69F5C07-7D57-FDC5-E511-E9AC9D494449}"/>
              </a:ext>
            </a:extLst>
          </p:cNvPr>
          <p:cNvSpPr txBox="1"/>
          <p:nvPr/>
        </p:nvSpPr>
        <p:spPr>
          <a:xfrm>
            <a:off x="2188724" y="36000"/>
            <a:ext cx="422180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Dispute entre hérons cendrés</a:t>
            </a:r>
          </a:p>
        </p:txBody>
      </p:sp>
    </p:spTree>
    <p:extLst>
      <p:ext uri="{BB962C8B-B14F-4D97-AF65-F5344CB8AC3E}">
        <p14:creationId xmlns:p14="http://schemas.microsoft.com/office/powerpoint/2010/main" val="59693402"/>
      </p:ext>
    </p:extLst>
  </p:cSld>
  <p:clrMapOvr>
    <a:masterClrMapping/>
  </p:clrMapOvr>
  <p:transition spd="slow" advTm="5000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1AC800E9-A428-29C7-8639-D57ACA79F1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89A6B3D6-BF6F-FD33-CF10-D580710CFE2A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68AB6F1-B7CE-607E-13D1-90733BA7FAC2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Échasse blanche</a:t>
            </a:r>
          </a:p>
        </p:txBody>
      </p:sp>
    </p:spTree>
    <p:extLst>
      <p:ext uri="{BB962C8B-B14F-4D97-AF65-F5344CB8AC3E}">
        <p14:creationId xmlns:p14="http://schemas.microsoft.com/office/powerpoint/2010/main" val="2185770880"/>
      </p:ext>
    </p:extLst>
  </p:cSld>
  <p:clrMapOvr>
    <a:masterClrMapping/>
  </p:clrMapOvr>
  <p:transition spd="slow" advTm="5000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278AA231-0C1C-D231-0691-57E1BC43F4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6557976F-58F8-4293-C75C-9153907C2010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B622A97-41AB-2150-18E2-4903E08B58F7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dirty="0"/>
              <a:t>É</a:t>
            </a:r>
            <a:r>
              <a:rPr lang="fr-FR" sz="2000" b="1" dirty="0">
                <a:latin typeface="Aptos" panose="020B0004020202020204" pitchFamily="34" charset="0"/>
              </a:rPr>
              <a:t>cureuil</a:t>
            </a:r>
          </a:p>
        </p:txBody>
      </p:sp>
    </p:spTree>
    <p:extLst>
      <p:ext uri="{BB962C8B-B14F-4D97-AF65-F5344CB8AC3E}">
        <p14:creationId xmlns:p14="http://schemas.microsoft.com/office/powerpoint/2010/main" val="2476983733"/>
      </p:ext>
    </p:extLst>
  </p:cSld>
  <p:clrMapOvr>
    <a:masterClrMapping/>
  </p:clrMapOvr>
  <p:transition spd="slow" advTm="5000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288FAE2A-3B21-26B3-96FD-1FF68782F3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F1535807-F2EB-A572-4CD5-28EF2B5DA61D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E1FC888-9BA6-DFEA-3EF4-68EB79FDFA3E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dirty="0"/>
              <a:t>É</a:t>
            </a:r>
            <a:r>
              <a:rPr lang="fr-FR" sz="2000" b="1" dirty="0">
                <a:latin typeface="Aptos" panose="020B0004020202020204" pitchFamily="34" charset="0"/>
              </a:rPr>
              <a:t>cureuil</a:t>
            </a:r>
          </a:p>
        </p:txBody>
      </p:sp>
    </p:spTree>
    <p:extLst>
      <p:ext uri="{BB962C8B-B14F-4D97-AF65-F5344CB8AC3E}">
        <p14:creationId xmlns:p14="http://schemas.microsoft.com/office/powerpoint/2010/main" val="2966806386"/>
      </p:ext>
    </p:extLst>
  </p:cSld>
  <p:clrMapOvr>
    <a:masterClrMapping/>
  </p:clrMapOvr>
  <p:transition spd="slow" advTm="5000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204B0D86-03C9-AE09-0359-6669CC731B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E5DB57B6-B64B-CD7A-76AA-A8C3CD8DB57A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6784612-B9EE-79D1-9EE1-76C3D4104BB3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Épervier mâle</a:t>
            </a:r>
          </a:p>
        </p:txBody>
      </p:sp>
    </p:spTree>
    <p:extLst>
      <p:ext uri="{BB962C8B-B14F-4D97-AF65-F5344CB8AC3E}">
        <p14:creationId xmlns:p14="http://schemas.microsoft.com/office/powerpoint/2010/main" val="4049243097"/>
      </p:ext>
    </p:extLst>
  </p:cSld>
  <p:clrMapOvr>
    <a:masterClrMapping/>
  </p:clrMapOvr>
  <p:transition spd="slow" advTm="5000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4A2AEE75-A33B-973F-2367-41031EE83F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73E17809-F89A-986D-58EE-2DD33FDA9D96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E568720-B851-34BA-6CAF-1E586C0371BC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Épervier</a:t>
            </a:r>
          </a:p>
        </p:txBody>
      </p:sp>
    </p:spTree>
    <p:extLst>
      <p:ext uri="{BB962C8B-B14F-4D97-AF65-F5344CB8AC3E}">
        <p14:creationId xmlns:p14="http://schemas.microsoft.com/office/powerpoint/2010/main" val="2005699166"/>
      </p:ext>
    </p:extLst>
  </p:cSld>
  <p:clrMapOvr>
    <a:masterClrMapping/>
  </p:clrMapOvr>
  <p:transition spd="slow" advTm="5000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F52679CA-D1ED-87F0-7BED-5E10130968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BC93B949-8371-4DCF-E38B-FBBB56DA865E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18CD256-478C-BF03-4E2E-BB4C853E97F3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Épervier</a:t>
            </a:r>
          </a:p>
        </p:txBody>
      </p:sp>
    </p:spTree>
    <p:extLst>
      <p:ext uri="{BB962C8B-B14F-4D97-AF65-F5344CB8AC3E}">
        <p14:creationId xmlns:p14="http://schemas.microsoft.com/office/powerpoint/2010/main" val="1904295706"/>
      </p:ext>
    </p:extLst>
  </p:cSld>
  <p:clrMapOvr>
    <a:masterClrMapping/>
  </p:clrMapOvr>
  <p:transition spd="slow" advTm="5000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530550EB-D6FD-738A-2840-A59FAA70B1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D26C9D7D-7DB8-30B0-AE93-BFCD8E32EDDD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26CF32B-E565-44B8-919C-A98A7D7083AD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Épervier</a:t>
            </a:r>
          </a:p>
        </p:txBody>
      </p:sp>
    </p:spTree>
    <p:extLst>
      <p:ext uri="{BB962C8B-B14F-4D97-AF65-F5344CB8AC3E}">
        <p14:creationId xmlns:p14="http://schemas.microsoft.com/office/powerpoint/2010/main" val="794940973"/>
      </p:ext>
    </p:extLst>
  </p:cSld>
  <p:clrMapOvr>
    <a:masterClrMapping/>
  </p:clrMapOvr>
  <p:transition spd="slow" advTm="5000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faucon, faune, bec&#10;&#10;Le contenu généré par l’IA peut être incorrect.">
            <a:extLst>
              <a:ext uri="{FF2B5EF4-FFF2-40B4-BE49-F238E27FC236}">
                <a16:creationId xmlns:a16="http://schemas.microsoft.com/office/drawing/2014/main" id="{F072B20A-71FA-3EE6-D772-318ACF5122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837234" cy="5759450"/>
          </a:xfrm>
          <a:prstGeom prst="rect">
            <a:avLst/>
          </a:prstGeom>
        </p:spPr>
      </p:pic>
      <p:pic>
        <p:nvPicPr>
          <p:cNvPr id="5" name="Image 4" descr="Une image contenant oiseau, Oiseau de proie, faucon, bec&#10;&#10;Le contenu généré par l’IA peut être incorrect.">
            <a:extLst>
              <a:ext uri="{FF2B5EF4-FFF2-40B4-BE49-F238E27FC236}">
                <a16:creationId xmlns:a16="http://schemas.microsoft.com/office/drawing/2014/main" id="{0ACBB55E-87C9-697D-A9F6-95C5BE90E1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3529" y="0"/>
            <a:ext cx="3837234" cy="5759450"/>
          </a:xfrm>
          <a:prstGeom prst="rect">
            <a:avLst/>
          </a:prstGeom>
        </p:spPr>
      </p:pic>
      <p:pic>
        <p:nvPicPr>
          <p:cNvPr id="6" name="Image 5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C2FC2C1A-7361-AEC4-7DD8-7A451FC0ADE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000" y="0"/>
            <a:ext cx="4192621" cy="5752806"/>
          </a:xfrm>
          <a:prstGeom prst="rect">
            <a:avLst/>
          </a:prstGeom>
        </p:spPr>
      </p:pic>
      <p:pic>
        <p:nvPicPr>
          <p:cNvPr id="7" name="Image 6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A17CB263-42B7-16F8-A03F-32E92B21EF1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0096" y="0"/>
            <a:ext cx="4196182" cy="5752806"/>
          </a:xfrm>
          <a:prstGeom prst="rect">
            <a:avLst/>
          </a:prstGeom>
        </p:spPr>
      </p:pic>
      <p:sp>
        <p:nvSpPr>
          <p:cNvPr id="8" name="Ruban : courbé et incliné vers le haut 7">
            <a:extLst>
              <a:ext uri="{FF2B5EF4-FFF2-40B4-BE49-F238E27FC236}">
                <a16:creationId xmlns:a16="http://schemas.microsoft.com/office/drawing/2014/main" id="{E3D63300-5DEC-5E9D-F42E-10C1767F8438}"/>
              </a:ext>
            </a:extLst>
          </p:cNvPr>
          <p:cNvSpPr/>
          <p:nvPr/>
        </p:nvSpPr>
        <p:spPr>
          <a:xfrm>
            <a:off x="72000" y="72000"/>
            <a:ext cx="392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uban : courbé et incliné vers le haut 8">
            <a:extLst>
              <a:ext uri="{FF2B5EF4-FFF2-40B4-BE49-F238E27FC236}">
                <a16:creationId xmlns:a16="http://schemas.microsoft.com/office/drawing/2014/main" id="{765895CA-F7E0-F2D1-7629-7D65D8ED18F2}"/>
              </a:ext>
            </a:extLst>
          </p:cNvPr>
          <p:cNvSpPr/>
          <p:nvPr/>
        </p:nvSpPr>
        <p:spPr>
          <a:xfrm>
            <a:off x="4608000" y="72000"/>
            <a:ext cx="392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BC685A6F-4040-8DF5-D982-32E924A61819}"/>
              </a:ext>
            </a:extLst>
          </p:cNvPr>
          <p:cNvSpPr txBox="1"/>
          <p:nvPr/>
        </p:nvSpPr>
        <p:spPr>
          <a:xfrm>
            <a:off x="900000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Épervier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C0B1FF42-FC6C-A306-14C8-645030347362}"/>
              </a:ext>
            </a:extLst>
          </p:cNvPr>
          <p:cNvSpPr txBox="1"/>
          <p:nvPr/>
        </p:nvSpPr>
        <p:spPr>
          <a:xfrm>
            <a:off x="5469559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Épervier</a:t>
            </a:r>
          </a:p>
        </p:txBody>
      </p:sp>
    </p:spTree>
    <p:extLst>
      <p:ext uri="{BB962C8B-B14F-4D97-AF65-F5344CB8AC3E}">
        <p14:creationId xmlns:p14="http://schemas.microsoft.com/office/powerpoint/2010/main" val="255735276"/>
      </p:ext>
    </p:extLst>
  </p:cSld>
  <p:clrMapOvr>
    <a:masterClrMapping/>
  </p:clrMapOvr>
  <p:transition spd="slow" advTm="6000"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FF6D5DD4-4761-8723-51EB-B6E947DF69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47784395-E947-141C-1547-C24F79FDDB1A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7E71AB0-9264-92AB-462D-11DC62A9E692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Épervier</a:t>
            </a:r>
          </a:p>
        </p:txBody>
      </p:sp>
    </p:spTree>
    <p:extLst>
      <p:ext uri="{BB962C8B-B14F-4D97-AF65-F5344CB8AC3E}">
        <p14:creationId xmlns:p14="http://schemas.microsoft.com/office/powerpoint/2010/main" val="2315693395"/>
      </p:ext>
    </p:extLst>
  </p:cSld>
  <p:clrMapOvr>
    <a:masterClrMapping/>
  </p:clrMapOvr>
  <p:transition spd="slow" advTm="5000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E83B1915-A98A-B3D2-0247-CB00F55045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B57CADA2-B6EA-EC94-A3F6-81B01DB9031E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1624DC5-E609-B5E6-090C-48F66C290480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Épervier</a:t>
            </a:r>
          </a:p>
        </p:txBody>
      </p:sp>
    </p:spTree>
    <p:extLst>
      <p:ext uri="{BB962C8B-B14F-4D97-AF65-F5344CB8AC3E}">
        <p14:creationId xmlns:p14="http://schemas.microsoft.com/office/powerpoint/2010/main" val="3032561855"/>
      </p:ext>
    </p:extLst>
  </p:cSld>
  <p:clrMapOvr>
    <a:masterClrMapping/>
  </p:clrMapOvr>
  <p:transition spd="slow" advTm="5000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50185E47-27A3-2B57-134F-9EB55DB74E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000F47B2-8B96-EDDA-DBC8-024695D99276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D10A1AB-1007-873B-B22D-568160DF5076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Épervier</a:t>
            </a:r>
          </a:p>
        </p:txBody>
      </p:sp>
    </p:spTree>
    <p:extLst>
      <p:ext uri="{BB962C8B-B14F-4D97-AF65-F5344CB8AC3E}">
        <p14:creationId xmlns:p14="http://schemas.microsoft.com/office/powerpoint/2010/main" val="2479888708"/>
      </p:ext>
    </p:extLst>
  </p:cSld>
  <p:clrMapOvr>
    <a:masterClrMapping/>
  </p:clrMapOvr>
  <p:transition spd="slow" advTm="5000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894F2303-4C9F-5E65-ADB4-DAB076D575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3F59B9F7-85ED-5CDA-31A3-671CF8E223DD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EBC4FAE-A12E-F5C0-9D1D-727BD1DB99B6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Étourneau</a:t>
            </a:r>
          </a:p>
        </p:txBody>
      </p:sp>
    </p:spTree>
    <p:extLst>
      <p:ext uri="{BB962C8B-B14F-4D97-AF65-F5344CB8AC3E}">
        <p14:creationId xmlns:p14="http://schemas.microsoft.com/office/powerpoint/2010/main" val="3619126525"/>
      </p:ext>
    </p:extLst>
  </p:cSld>
  <p:clrMapOvr>
    <a:masterClrMapping/>
  </p:clrMapOvr>
  <p:transition spd="slow" advTm="5000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D2A14AA5-38E4-F508-B065-DDEE038CA4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EC3EDCCF-B7B3-F689-1270-A7685441AAB8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82D369E-DD15-AEED-3B44-8EE73B5B3C30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Faisan</a:t>
            </a:r>
          </a:p>
        </p:txBody>
      </p:sp>
    </p:spTree>
    <p:extLst>
      <p:ext uri="{BB962C8B-B14F-4D97-AF65-F5344CB8AC3E}">
        <p14:creationId xmlns:p14="http://schemas.microsoft.com/office/powerpoint/2010/main" val="1853195258"/>
      </p:ext>
    </p:extLst>
  </p:cSld>
  <p:clrMapOvr>
    <a:masterClrMapping/>
  </p:clrMapOvr>
  <p:transition spd="slow" advTm="5000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F1C4EC68-88E5-E4C7-ACB4-6C95EAC148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4F3CE751-540E-9BD7-07B5-2399BD71C338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76A7D8B-ABB4-0FE8-A681-84241DD3B208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Gros bec</a:t>
            </a:r>
          </a:p>
        </p:txBody>
      </p:sp>
    </p:spTree>
    <p:extLst>
      <p:ext uri="{BB962C8B-B14F-4D97-AF65-F5344CB8AC3E}">
        <p14:creationId xmlns:p14="http://schemas.microsoft.com/office/powerpoint/2010/main" val="3487046670"/>
      </p:ext>
    </p:extLst>
  </p:cSld>
  <p:clrMapOvr>
    <a:masterClrMapping/>
  </p:clrMapOvr>
  <p:transition spd="slow" advTm="5000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C2E97D4D-3B46-A73C-856D-5A2D9CB383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ED075AFE-80D5-BA4E-84D2-916621FCBD8A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A6C0C56-C6E5-4395-D387-74610D178A62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Geai</a:t>
            </a:r>
          </a:p>
        </p:txBody>
      </p:sp>
    </p:spTree>
    <p:extLst>
      <p:ext uri="{BB962C8B-B14F-4D97-AF65-F5344CB8AC3E}">
        <p14:creationId xmlns:p14="http://schemas.microsoft.com/office/powerpoint/2010/main" val="2192315968"/>
      </p:ext>
    </p:extLst>
  </p:cSld>
  <p:clrMapOvr>
    <a:masterClrMapping/>
  </p:clrMapOvr>
  <p:transition spd="slow" advTm="5000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D7E8F06B-7F60-D150-A393-096F0174DE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DB6E6C15-B3E7-9321-5987-F698C8A8A2E6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D423641-C797-F12B-06C0-A0307F03FC6E}"/>
              </a:ext>
            </a:extLst>
          </p:cNvPr>
          <p:cNvSpPr txBox="1"/>
          <p:nvPr/>
        </p:nvSpPr>
        <p:spPr>
          <a:xfrm>
            <a:off x="2966936" y="36000"/>
            <a:ext cx="259728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Gobe-mouche gris</a:t>
            </a:r>
          </a:p>
        </p:txBody>
      </p:sp>
    </p:spTree>
    <p:extLst>
      <p:ext uri="{BB962C8B-B14F-4D97-AF65-F5344CB8AC3E}">
        <p14:creationId xmlns:p14="http://schemas.microsoft.com/office/powerpoint/2010/main" val="3061270153"/>
      </p:ext>
    </p:extLst>
  </p:cSld>
  <p:clrMapOvr>
    <a:masterClrMapping/>
  </p:clrMapOvr>
  <p:transition spd="slow" advTm="5000">
    <p:rand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C2374C4C-B40D-8362-5A01-977A6025E4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BF9B4AA0-B451-1E2B-0328-187F7FC8FECD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6EDE435-1B21-DFC1-443E-208907936147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Grand corbeau</a:t>
            </a:r>
          </a:p>
        </p:txBody>
      </p:sp>
    </p:spTree>
    <p:extLst>
      <p:ext uri="{BB962C8B-B14F-4D97-AF65-F5344CB8AC3E}">
        <p14:creationId xmlns:p14="http://schemas.microsoft.com/office/powerpoint/2010/main" val="2967835078"/>
      </p:ext>
    </p:extLst>
  </p:cSld>
  <p:clrMapOvr>
    <a:masterClrMapping/>
  </p:clrMapOvr>
  <p:transition spd="slow" advTm="5000">
    <p:rand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0A355CCF-44ED-3892-9BA7-AF027470FF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000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99BC8156-3C75-B910-D204-A0F812CCDDB8}"/>
              </a:ext>
            </a:extLst>
          </p:cNvPr>
          <p:cNvSpPr/>
          <p:nvPr/>
        </p:nvSpPr>
        <p:spPr>
          <a:xfrm>
            <a:off x="1440000" y="72000"/>
            <a:ext cx="5760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C57FFF2-8A53-106C-52C8-BC0A862FCABA}"/>
              </a:ext>
            </a:extLst>
          </p:cNvPr>
          <p:cNvSpPr txBox="1"/>
          <p:nvPr/>
        </p:nvSpPr>
        <p:spPr>
          <a:xfrm>
            <a:off x="2340000" y="36000"/>
            <a:ext cx="392024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Grimpereau des jardins</a:t>
            </a:r>
          </a:p>
        </p:txBody>
      </p:sp>
    </p:spTree>
    <p:extLst>
      <p:ext uri="{BB962C8B-B14F-4D97-AF65-F5344CB8AC3E}">
        <p14:creationId xmlns:p14="http://schemas.microsoft.com/office/powerpoint/2010/main" val="2164798512"/>
      </p:ext>
    </p:extLst>
  </p:cSld>
  <p:clrMapOvr>
    <a:masterClrMapping/>
  </p:clrMapOvr>
  <p:transition spd="slow" advTm="5000">
    <p:random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B1822BBC-D47C-282B-4C70-749624D91B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A29E2D99-96C2-9C40-85A0-4FC00F3568A6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90165D1-4033-DF94-FAB1-8A0F5A5447CC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Grive</a:t>
            </a:r>
          </a:p>
        </p:txBody>
      </p:sp>
    </p:spTree>
    <p:extLst>
      <p:ext uri="{BB962C8B-B14F-4D97-AF65-F5344CB8AC3E}">
        <p14:creationId xmlns:p14="http://schemas.microsoft.com/office/powerpoint/2010/main" val="1847308685"/>
      </p:ext>
    </p:extLst>
  </p:cSld>
  <p:clrMapOvr>
    <a:masterClrMapping/>
  </p:clrMapOvr>
  <p:transition spd="slow" advTm="5000">
    <p:random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E8E04F32-9074-8702-015E-CF6AC3B321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6E6160C1-7083-4414-62A1-55311C59B804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802926C-34C3-130F-6904-73C6C4E5197B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Guêpiers</a:t>
            </a:r>
          </a:p>
        </p:txBody>
      </p:sp>
    </p:spTree>
    <p:extLst>
      <p:ext uri="{BB962C8B-B14F-4D97-AF65-F5344CB8AC3E}">
        <p14:creationId xmlns:p14="http://schemas.microsoft.com/office/powerpoint/2010/main" val="2276721229"/>
      </p:ext>
    </p:extLst>
  </p:cSld>
  <p:clrMapOvr>
    <a:masterClrMapping/>
  </p:clrMapOvr>
  <p:transition spd="slow" advTm="5000">
    <p:random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88098528-22BA-97A9-A635-E423C07543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3B4817A2-981B-6B6B-9A41-A0C5B8B4FDCC}"/>
              </a:ext>
            </a:extLst>
          </p:cNvPr>
          <p:cNvSpPr/>
          <p:nvPr/>
        </p:nvSpPr>
        <p:spPr>
          <a:xfrm>
            <a:off x="68095" y="72000"/>
            <a:ext cx="8572668" cy="86400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AFC0E43-A118-0F0F-E116-0DF9E73DC941}"/>
              </a:ext>
            </a:extLst>
          </p:cNvPr>
          <p:cNvSpPr txBox="1"/>
          <p:nvPr/>
        </p:nvSpPr>
        <p:spPr>
          <a:xfrm>
            <a:off x="2276272" y="36000"/>
            <a:ext cx="415371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Guifette </a:t>
            </a:r>
            <a:r>
              <a:rPr lang="fr-FR" sz="2000" b="1" dirty="0" err="1">
                <a:latin typeface="Aptos" panose="020B0004020202020204" pitchFamily="34" charset="0"/>
              </a:rPr>
              <a:t>moustac</a:t>
            </a:r>
            <a:r>
              <a:rPr lang="fr-FR" sz="2000" b="1" dirty="0">
                <a:latin typeface="Aptos" panose="020B0004020202020204" pitchFamily="34" charset="0"/>
              </a:rPr>
              <a:t> et grande aigrette</a:t>
            </a:r>
          </a:p>
        </p:txBody>
      </p:sp>
    </p:spTree>
    <p:extLst>
      <p:ext uri="{BB962C8B-B14F-4D97-AF65-F5344CB8AC3E}">
        <p14:creationId xmlns:p14="http://schemas.microsoft.com/office/powerpoint/2010/main" val="3528700594"/>
      </p:ext>
    </p:extLst>
  </p:cSld>
  <p:clrMapOvr>
    <a:masterClrMapping/>
  </p:clrMapOvr>
  <p:transition spd="slow" advTm="6000">
    <p:random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2564D3A8-E25F-9D1E-C83E-46CD68E94C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42023E7C-FBD8-497C-1AF8-D9076E7600BE}"/>
              </a:ext>
            </a:extLst>
          </p:cNvPr>
          <p:cNvSpPr/>
          <p:nvPr/>
        </p:nvSpPr>
        <p:spPr>
          <a:xfrm>
            <a:off x="97277" y="72000"/>
            <a:ext cx="8463063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529C82B-05E0-3BF2-D3DF-394E3AAD533D}"/>
              </a:ext>
            </a:extLst>
          </p:cNvPr>
          <p:cNvSpPr txBox="1"/>
          <p:nvPr/>
        </p:nvSpPr>
        <p:spPr>
          <a:xfrm>
            <a:off x="2208179" y="36000"/>
            <a:ext cx="427044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Héron pourpré et grande aigrette</a:t>
            </a:r>
          </a:p>
        </p:txBody>
      </p:sp>
    </p:spTree>
    <p:extLst>
      <p:ext uri="{BB962C8B-B14F-4D97-AF65-F5344CB8AC3E}">
        <p14:creationId xmlns:p14="http://schemas.microsoft.com/office/powerpoint/2010/main" val="555550557"/>
      </p:ext>
    </p:extLst>
  </p:cSld>
  <p:clrMapOvr>
    <a:masterClrMapping/>
  </p:clrMapOvr>
  <p:transition spd="slow" advTm="5000">
    <p:random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CD28A82C-49D1-95BF-A1EB-BFF4EC6BDC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2917810C-1754-733D-0C58-752017F7EEE6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B7C984E-710D-7207-BFFB-9FB3EEE11544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Huppe fasciée</a:t>
            </a:r>
          </a:p>
        </p:txBody>
      </p:sp>
    </p:spTree>
    <p:extLst>
      <p:ext uri="{BB962C8B-B14F-4D97-AF65-F5344CB8AC3E}">
        <p14:creationId xmlns:p14="http://schemas.microsoft.com/office/powerpoint/2010/main" val="250318362"/>
      </p:ext>
    </p:extLst>
  </p:cSld>
  <p:clrMapOvr>
    <a:masterClrMapping/>
  </p:clrMapOvr>
  <p:transition spd="slow" advTm="5000">
    <p:random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1FFC9E2A-5987-ADC3-2D64-544A4CA7A3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194E662D-0475-1D44-4C69-B02467C86736}"/>
              </a:ext>
            </a:extLst>
          </p:cNvPr>
          <p:cNvSpPr/>
          <p:nvPr/>
        </p:nvSpPr>
        <p:spPr>
          <a:xfrm>
            <a:off x="865762" y="72000"/>
            <a:ext cx="6916366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2D23972-126D-6849-7DB6-30D15CC40E22}"/>
              </a:ext>
            </a:extLst>
          </p:cNvPr>
          <p:cNvSpPr txBox="1"/>
          <p:nvPr/>
        </p:nvSpPr>
        <p:spPr>
          <a:xfrm>
            <a:off x="2616740" y="36000"/>
            <a:ext cx="338522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Jeune bihoreau gris</a:t>
            </a:r>
          </a:p>
        </p:txBody>
      </p:sp>
    </p:spTree>
    <p:extLst>
      <p:ext uri="{BB962C8B-B14F-4D97-AF65-F5344CB8AC3E}">
        <p14:creationId xmlns:p14="http://schemas.microsoft.com/office/powerpoint/2010/main" val="1300009255"/>
      </p:ext>
    </p:extLst>
  </p:cSld>
  <p:clrMapOvr>
    <a:masterClrMapping/>
  </p:clrMapOvr>
  <p:transition spd="slow" advTm="5000">
    <p:random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Oiseau de proie, plein air, aigle&#10;&#10;Le contenu généré par l’IA peut être incorrect.">
            <a:extLst>
              <a:ext uri="{FF2B5EF4-FFF2-40B4-BE49-F238E27FC236}">
                <a16:creationId xmlns:a16="http://schemas.microsoft.com/office/drawing/2014/main" id="{6CD24B1F-7AC3-47F0-3285-DD81E05C6C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837234" cy="5759450"/>
          </a:xfrm>
          <a:prstGeom prst="rect">
            <a:avLst/>
          </a:prstGeom>
        </p:spPr>
      </p:pic>
      <p:pic>
        <p:nvPicPr>
          <p:cNvPr id="5" name="Image 4" descr="Une image contenant oiseau, Oiseau de proie, faucon, plein air&#10;&#10;Le contenu généré par l’IA peut être incorrect.">
            <a:extLst>
              <a:ext uri="{FF2B5EF4-FFF2-40B4-BE49-F238E27FC236}">
                <a16:creationId xmlns:a16="http://schemas.microsoft.com/office/drawing/2014/main" id="{E8AC9B5F-696E-BDD9-9E05-24E11328E1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3530" y="0"/>
            <a:ext cx="3837234" cy="5759450"/>
          </a:xfrm>
          <a:prstGeom prst="rect">
            <a:avLst/>
          </a:prstGeom>
        </p:spPr>
      </p:pic>
      <p:pic>
        <p:nvPicPr>
          <p:cNvPr id="6" name="Image 5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FD2F5111-ABD2-7EEB-8704-98EFA76897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000" y="0"/>
            <a:ext cx="4192621" cy="5752806"/>
          </a:xfrm>
          <a:prstGeom prst="rect">
            <a:avLst/>
          </a:prstGeom>
        </p:spPr>
      </p:pic>
      <p:pic>
        <p:nvPicPr>
          <p:cNvPr id="7" name="Image 6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3DA0DF89-B5BD-A6C9-6A3B-ABC540537A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0096" y="0"/>
            <a:ext cx="4196182" cy="5752806"/>
          </a:xfrm>
          <a:prstGeom prst="rect">
            <a:avLst/>
          </a:prstGeom>
        </p:spPr>
      </p:pic>
      <p:sp>
        <p:nvSpPr>
          <p:cNvPr id="8" name="Ruban : courbé et incliné vers le haut 7">
            <a:extLst>
              <a:ext uri="{FF2B5EF4-FFF2-40B4-BE49-F238E27FC236}">
                <a16:creationId xmlns:a16="http://schemas.microsoft.com/office/drawing/2014/main" id="{E549B12C-7AB0-F1CD-E4FA-03905A47FDAB}"/>
              </a:ext>
            </a:extLst>
          </p:cNvPr>
          <p:cNvSpPr/>
          <p:nvPr/>
        </p:nvSpPr>
        <p:spPr>
          <a:xfrm>
            <a:off x="36000" y="72000"/>
            <a:ext cx="392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uban : courbé et incliné vers le haut 8">
            <a:extLst>
              <a:ext uri="{FF2B5EF4-FFF2-40B4-BE49-F238E27FC236}">
                <a16:creationId xmlns:a16="http://schemas.microsoft.com/office/drawing/2014/main" id="{B7AC8461-326D-67CB-A383-A573CDF490A2}"/>
              </a:ext>
            </a:extLst>
          </p:cNvPr>
          <p:cNvSpPr/>
          <p:nvPr/>
        </p:nvSpPr>
        <p:spPr>
          <a:xfrm>
            <a:off x="4608000" y="72000"/>
            <a:ext cx="392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C98A2BE9-D0D5-59AC-8785-9AC075744558}"/>
              </a:ext>
            </a:extLst>
          </p:cNvPr>
          <p:cNvSpPr txBox="1"/>
          <p:nvPr/>
        </p:nvSpPr>
        <p:spPr>
          <a:xfrm>
            <a:off x="900000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Aigle royal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3BF50C3A-3611-8A07-BE53-6ABCEB9642FE}"/>
              </a:ext>
            </a:extLst>
          </p:cNvPr>
          <p:cNvSpPr txBox="1"/>
          <p:nvPr/>
        </p:nvSpPr>
        <p:spPr>
          <a:xfrm>
            <a:off x="5469559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Buse variable</a:t>
            </a:r>
          </a:p>
        </p:txBody>
      </p:sp>
    </p:spTree>
    <p:extLst>
      <p:ext uri="{BB962C8B-B14F-4D97-AF65-F5344CB8AC3E}">
        <p14:creationId xmlns:p14="http://schemas.microsoft.com/office/powerpoint/2010/main" val="4247946587"/>
      </p:ext>
    </p:extLst>
  </p:cSld>
  <p:clrMapOvr>
    <a:masterClrMapping/>
  </p:clrMapOvr>
  <p:transition spd="slow" advTm="6000">
    <p:random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B802E6E4-5B67-90F2-583D-EA9E72B580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0629B94B-20CC-C7E3-B3B6-7ED8F71268AD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9F5BB50-CEE6-DF9B-F12E-71E7390A548E}"/>
              </a:ext>
            </a:extLst>
          </p:cNvPr>
          <p:cNvSpPr txBox="1"/>
          <p:nvPr/>
        </p:nvSpPr>
        <p:spPr>
          <a:xfrm>
            <a:off x="2986391" y="36000"/>
            <a:ext cx="263619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L'accenteur mouchet</a:t>
            </a:r>
          </a:p>
        </p:txBody>
      </p:sp>
    </p:spTree>
    <p:extLst>
      <p:ext uri="{BB962C8B-B14F-4D97-AF65-F5344CB8AC3E}">
        <p14:creationId xmlns:p14="http://schemas.microsoft.com/office/powerpoint/2010/main" val="1508982841"/>
      </p:ext>
    </p:extLst>
  </p:cSld>
  <p:clrMapOvr>
    <a:masterClrMapping/>
  </p:clrMapOvr>
  <p:transition spd="slow" advTm="5000">
    <p:random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CE5DC0A0-C30C-80DB-F2A8-DB8C60F2F6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A6F78AA7-16C4-004A-CCEA-33737CC26CA5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72A08AC-AD69-BBFF-21A1-24872EC4A765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Loutre</a:t>
            </a:r>
          </a:p>
        </p:txBody>
      </p:sp>
    </p:spTree>
    <p:extLst>
      <p:ext uri="{BB962C8B-B14F-4D97-AF65-F5344CB8AC3E}">
        <p14:creationId xmlns:p14="http://schemas.microsoft.com/office/powerpoint/2010/main" val="2031349324"/>
      </p:ext>
    </p:extLst>
  </p:cSld>
  <p:clrMapOvr>
    <a:masterClrMapping/>
  </p:clrMapOvr>
  <p:transition spd="slow" advTm="5000">
    <p:random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826F6893-8AE8-1366-927B-4ADF8E630E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1E6EA31D-7399-7C1B-FE0B-49822438089B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8A957C7-B8A3-7C28-913A-9EBE907745EC}"/>
              </a:ext>
            </a:extLst>
          </p:cNvPr>
          <p:cNvSpPr txBox="1"/>
          <p:nvPr/>
        </p:nvSpPr>
        <p:spPr>
          <a:xfrm>
            <a:off x="2937753" y="36000"/>
            <a:ext cx="269456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Martin pêcheur pie</a:t>
            </a:r>
          </a:p>
        </p:txBody>
      </p:sp>
    </p:spTree>
    <p:extLst>
      <p:ext uri="{BB962C8B-B14F-4D97-AF65-F5344CB8AC3E}">
        <p14:creationId xmlns:p14="http://schemas.microsoft.com/office/powerpoint/2010/main" val="1297520963"/>
      </p:ext>
    </p:extLst>
  </p:cSld>
  <p:clrMapOvr>
    <a:masterClrMapping/>
  </p:clrMapOvr>
  <p:transition spd="slow" advTm="5000">
    <p:random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0B2341D0-F224-139B-6409-A41D3FA790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8871EC6A-67C9-6BB6-AEEA-32E80F31B855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3AADAE2-36F8-0696-D847-A44DC3556736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Martin pêcheur</a:t>
            </a:r>
          </a:p>
        </p:txBody>
      </p:sp>
    </p:spTree>
    <p:extLst>
      <p:ext uri="{BB962C8B-B14F-4D97-AF65-F5344CB8AC3E}">
        <p14:creationId xmlns:p14="http://schemas.microsoft.com/office/powerpoint/2010/main" val="414888917"/>
      </p:ext>
    </p:extLst>
  </p:cSld>
  <p:clrMapOvr>
    <a:masterClrMapping/>
  </p:clrMapOvr>
  <p:transition spd="slow" advTm="5000">
    <p:random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BBE0DCB3-A505-C5AB-8DC5-CB6170FB67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20CC9467-3D9E-109F-2476-D91AD2EE7CB2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CEC55BD-2E58-6505-8EF2-7343F4B73CEF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Martin pêcheur</a:t>
            </a:r>
          </a:p>
        </p:txBody>
      </p:sp>
    </p:spTree>
    <p:extLst>
      <p:ext uri="{BB962C8B-B14F-4D97-AF65-F5344CB8AC3E}">
        <p14:creationId xmlns:p14="http://schemas.microsoft.com/office/powerpoint/2010/main" val="2442782691"/>
      </p:ext>
    </p:extLst>
  </p:cSld>
  <p:clrMapOvr>
    <a:masterClrMapping/>
  </p:clrMapOvr>
  <p:transition spd="slow" advTm="5000">
    <p:random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7B3A19DD-BF28-FA2E-1BAA-EB7519433C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271DADE6-6D7B-7525-EE17-BADF649E3C3E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0F5AD52-7773-F8C7-FA44-9BE145FD54D5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Martin pêcheur</a:t>
            </a:r>
          </a:p>
        </p:txBody>
      </p:sp>
    </p:spTree>
    <p:extLst>
      <p:ext uri="{BB962C8B-B14F-4D97-AF65-F5344CB8AC3E}">
        <p14:creationId xmlns:p14="http://schemas.microsoft.com/office/powerpoint/2010/main" val="2351914151"/>
      </p:ext>
    </p:extLst>
  </p:cSld>
  <p:clrMapOvr>
    <a:masterClrMapping/>
  </p:clrMapOvr>
  <p:transition spd="slow" advTm="5000">
    <p:random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AC7F1F72-9C61-5AB2-6079-FE47A650B5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DDDB3A9B-63E3-CF6E-1D6E-7BB5534B3DF8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13AAFCF-1811-A311-1F66-C949B8E4D4BB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Martin pêcheur</a:t>
            </a:r>
          </a:p>
        </p:txBody>
      </p:sp>
    </p:spTree>
    <p:extLst>
      <p:ext uri="{BB962C8B-B14F-4D97-AF65-F5344CB8AC3E}">
        <p14:creationId xmlns:p14="http://schemas.microsoft.com/office/powerpoint/2010/main" val="2860565011"/>
      </p:ext>
    </p:extLst>
  </p:cSld>
  <p:clrMapOvr>
    <a:masterClrMapping/>
  </p:clrMapOvr>
  <p:transition spd="slow" advTm="5000">
    <p:random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8699321B-C7FB-B17F-4EEB-F28898AE16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48E53AEB-3AD0-03DA-BF4C-777E630E2EAE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D2F3698-AB58-6546-1520-40674FD278C2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Martin pêcheur</a:t>
            </a:r>
          </a:p>
        </p:txBody>
      </p:sp>
    </p:spTree>
    <p:extLst>
      <p:ext uri="{BB962C8B-B14F-4D97-AF65-F5344CB8AC3E}">
        <p14:creationId xmlns:p14="http://schemas.microsoft.com/office/powerpoint/2010/main" val="4011563206"/>
      </p:ext>
    </p:extLst>
  </p:cSld>
  <p:clrMapOvr>
    <a:masterClrMapping/>
  </p:clrMapOvr>
  <p:transition spd="slow" advTm="5000">
    <p:random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61621EB0-2225-2D25-8F04-DD5DF20897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D6650164-B2C7-2F0E-15E6-025A1A398E65}"/>
              </a:ext>
            </a:extLst>
          </p:cNvPr>
          <p:cNvSpPr/>
          <p:nvPr/>
        </p:nvSpPr>
        <p:spPr>
          <a:xfrm>
            <a:off x="116732" y="72000"/>
            <a:ext cx="8443608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2764D02-0D4F-EEF3-5F91-1CB543D31B93}"/>
              </a:ext>
            </a:extLst>
          </p:cNvPr>
          <p:cNvSpPr txBox="1"/>
          <p:nvPr/>
        </p:nvSpPr>
        <p:spPr>
          <a:xfrm>
            <a:off x="2110902" y="36000"/>
            <a:ext cx="439690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Martin pêcheur en vol stationnaire</a:t>
            </a:r>
          </a:p>
        </p:txBody>
      </p:sp>
    </p:spTree>
    <p:extLst>
      <p:ext uri="{BB962C8B-B14F-4D97-AF65-F5344CB8AC3E}">
        <p14:creationId xmlns:p14="http://schemas.microsoft.com/office/powerpoint/2010/main" val="2994649995"/>
      </p:ext>
    </p:extLst>
  </p:cSld>
  <p:clrMapOvr>
    <a:masterClrMapping/>
  </p:clrMapOvr>
  <p:transition spd="slow" advTm="5000">
    <p:random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DCC41857-F0B2-E159-1CE2-3FA617BC2D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E429C8E2-E955-7549-3507-EA937C2A9A50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80CBE3E-D7B9-237D-A672-17D2BE8DD0F7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Martin pêcheur</a:t>
            </a:r>
          </a:p>
        </p:txBody>
      </p:sp>
    </p:spTree>
    <p:extLst>
      <p:ext uri="{BB962C8B-B14F-4D97-AF65-F5344CB8AC3E}">
        <p14:creationId xmlns:p14="http://schemas.microsoft.com/office/powerpoint/2010/main" val="3292689971"/>
      </p:ext>
    </p:extLst>
  </p:cSld>
  <p:clrMapOvr>
    <a:masterClrMapping/>
  </p:clrMapOvr>
  <p:transition spd="slow" advTm="5000">
    <p:random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9E189A76-6B8A-0377-E8C6-270D584F3E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3B9E42B2-819B-2060-645C-B64BADBE1B66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48F868D-47C7-54C2-1BDB-11F49D0879D0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Martin pêcheur</a:t>
            </a:r>
          </a:p>
        </p:txBody>
      </p:sp>
    </p:spTree>
    <p:extLst>
      <p:ext uri="{BB962C8B-B14F-4D97-AF65-F5344CB8AC3E}">
        <p14:creationId xmlns:p14="http://schemas.microsoft.com/office/powerpoint/2010/main" val="993963933"/>
      </p:ext>
    </p:extLst>
  </p:cSld>
  <p:clrMapOvr>
    <a:masterClrMapping/>
  </p:clrMapOvr>
  <p:transition spd="slow" advTm="5000">
    <p:random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F2AE2519-5538-3C61-0415-20F4DB96F1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A89FB4E3-472D-4838-B6CC-8C6A8B5C0C36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8C0F4D2-C27B-3AA2-7E92-1A02CF6C0303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Martin pêcheur</a:t>
            </a:r>
          </a:p>
        </p:txBody>
      </p:sp>
    </p:spTree>
    <p:extLst>
      <p:ext uri="{BB962C8B-B14F-4D97-AF65-F5344CB8AC3E}">
        <p14:creationId xmlns:p14="http://schemas.microsoft.com/office/powerpoint/2010/main" val="1323756555"/>
      </p:ext>
    </p:extLst>
  </p:cSld>
  <p:clrMapOvr>
    <a:masterClrMapping/>
  </p:clrMapOvr>
  <p:transition spd="slow" advTm="5000">
    <p:random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F82DE7B9-5495-BB30-C9F0-0B880BCAEF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6F0BBE53-5FB3-3FF1-E6D0-7E392D35B2A3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5330F27-ACB6-BF26-D5B8-3CE36A23A79F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Martin pêcheur</a:t>
            </a:r>
          </a:p>
        </p:txBody>
      </p:sp>
    </p:spTree>
    <p:extLst>
      <p:ext uri="{BB962C8B-B14F-4D97-AF65-F5344CB8AC3E}">
        <p14:creationId xmlns:p14="http://schemas.microsoft.com/office/powerpoint/2010/main" val="610579991"/>
      </p:ext>
    </p:extLst>
  </p:cSld>
  <p:clrMapOvr>
    <a:masterClrMapping/>
  </p:clrMapOvr>
  <p:transition spd="slow" advTm="5000">
    <p:random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C67143FB-DC3D-12CE-A8B6-1D9B4D8642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044A986D-3EBE-7244-E82C-1DBCC77E54F2}"/>
              </a:ext>
            </a:extLst>
          </p:cNvPr>
          <p:cNvSpPr/>
          <p:nvPr/>
        </p:nvSpPr>
        <p:spPr>
          <a:xfrm>
            <a:off x="1498061" y="72000"/>
            <a:ext cx="5680952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3AAAC27-DE9C-3667-1FC0-867473BCFA94}"/>
              </a:ext>
            </a:extLst>
          </p:cNvPr>
          <p:cNvSpPr txBox="1"/>
          <p:nvPr/>
        </p:nvSpPr>
        <p:spPr>
          <a:xfrm>
            <a:off x="2900142" y="36000"/>
            <a:ext cx="284047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Mésange charbonnière</a:t>
            </a:r>
          </a:p>
        </p:txBody>
      </p:sp>
    </p:spTree>
    <p:extLst>
      <p:ext uri="{BB962C8B-B14F-4D97-AF65-F5344CB8AC3E}">
        <p14:creationId xmlns:p14="http://schemas.microsoft.com/office/powerpoint/2010/main" val="750278307"/>
      </p:ext>
    </p:extLst>
  </p:cSld>
  <p:clrMapOvr>
    <a:masterClrMapping/>
  </p:clrMapOvr>
  <p:transition spd="slow" advTm="5000">
    <p:random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75073178-D94B-B6BA-6B38-49AA88322D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8A9A6756-0CE9-987A-22D0-A47E21561B16}"/>
              </a:ext>
            </a:extLst>
          </p:cNvPr>
          <p:cNvSpPr/>
          <p:nvPr/>
        </p:nvSpPr>
        <p:spPr>
          <a:xfrm>
            <a:off x="710119" y="72000"/>
            <a:ext cx="7354111" cy="84240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3D7DE0F-8B32-52B7-3C20-AC2D91107785}"/>
              </a:ext>
            </a:extLst>
          </p:cNvPr>
          <p:cNvSpPr txBox="1"/>
          <p:nvPr/>
        </p:nvSpPr>
        <p:spPr>
          <a:xfrm>
            <a:off x="2519464" y="36000"/>
            <a:ext cx="363814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Merle et mésange charbonnière</a:t>
            </a:r>
          </a:p>
        </p:txBody>
      </p:sp>
    </p:spTree>
    <p:extLst>
      <p:ext uri="{BB962C8B-B14F-4D97-AF65-F5344CB8AC3E}">
        <p14:creationId xmlns:p14="http://schemas.microsoft.com/office/powerpoint/2010/main" val="837110377"/>
      </p:ext>
    </p:extLst>
  </p:cSld>
  <p:clrMapOvr>
    <a:masterClrMapping/>
  </p:clrMapOvr>
  <p:transition spd="slow" advTm="6000">
    <p:random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pic, arbre, plein air&#10;&#10;Le contenu généré par l’IA peut être incorrect.">
            <a:extLst>
              <a:ext uri="{FF2B5EF4-FFF2-40B4-BE49-F238E27FC236}">
                <a16:creationId xmlns:a16="http://schemas.microsoft.com/office/drawing/2014/main" id="{DD0328D2-62B5-9548-F613-4F8108B823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837234" cy="5759450"/>
          </a:xfrm>
          <a:prstGeom prst="rect">
            <a:avLst/>
          </a:prstGeom>
        </p:spPr>
      </p:pic>
      <p:pic>
        <p:nvPicPr>
          <p:cNvPr id="5" name="Image 4" descr="Une image contenant plein air, oiseau, bec, herbe&#10;&#10;Le contenu généré par l’IA peut être incorrect.">
            <a:extLst>
              <a:ext uri="{FF2B5EF4-FFF2-40B4-BE49-F238E27FC236}">
                <a16:creationId xmlns:a16="http://schemas.microsoft.com/office/drawing/2014/main" id="{546EFA27-3936-849A-9855-5DC8708902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3530" y="0"/>
            <a:ext cx="3837234" cy="5759450"/>
          </a:xfrm>
          <a:prstGeom prst="rect">
            <a:avLst/>
          </a:prstGeom>
        </p:spPr>
      </p:pic>
      <p:pic>
        <p:nvPicPr>
          <p:cNvPr id="6" name="Image 5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F4A7BFFE-A96D-B7E5-ACC9-1CD9740186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000" y="0"/>
            <a:ext cx="4192621" cy="5752806"/>
          </a:xfrm>
          <a:prstGeom prst="rect">
            <a:avLst/>
          </a:prstGeom>
        </p:spPr>
      </p:pic>
      <p:pic>
        <p:nvPicPr>
          <p:cNvPr id="7" name="Image 6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84E04772-6871-14A8-E994-7E15C0E263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0096" y="0"/>
            <a:ext cx="4196182" cy="5752806"/>
          </a:xfrm>
          <a:prstGeom prst="rect">
            <a:avLst/>
          </a:prstGeom>
        </p:spPr>
      </p:pic>
      <p:sp>
        <p:nvSpPr>
          <p:cNvPr id="8" name="Ruban : courbé et incliné vers le haut 7">
            <a:extLst>
              <a:ext uri="{FF2B5EF4-FFF2-40B4-BE49-F238E27FC236}">
                <a16:creationId xmlns:a16="http://schemas.microsoft.com/office/drawing/2014/main" id="{D9538910-B68B-F369-124D-84E999C7D605}"/>
              </a:ext>
            </a:extLst>
          </p:cNvPr>
          <p:cNvSpPr/>
          <p:nvPr/>
        </p:nvSpPr>
        <p:spPr>
          <a:xfrm>
            <a:off x="36000" y="72000"/>
            <a:ext cx="392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uban : courbé et incliné vers le haut 8">
            <a:extLst>
              <a:ext uri="{FF2B5EF4-FFF2-40B4-BE49-F238E27FC236}">
                <a16:creationId xmlns:a16="http://schemas.microsoft.com/office/drawing/2014/main" id="{73AC9153-0280-A303-39C1-565B5540CE19}"/>
              </a:ext>
            </a:extLst>
          </p:cNvPr>
          <p:cNvSpPr/>
          <p:nvPr/>
        </p:nvSpPr>
        <p:spPr>
          <a:xfrm>
            <a:off x="4608000" y="72000"/>
            <a:ext cx="3924000" cy="126000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35E08659-7DA2-BA74-1773-204F88CF40AC}"/>
              </a:ext>
            </a:extLst>
          </p:cNvPr>
          <p:cNvSpPr txBox="1"/>
          <p:nvPr/>
        </p:nvSpPr>
        <p:spPr>
          <a:xfrm>
            <a:off x="900000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Pic noir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662757B7-CE45-AF0C-60B9-A47362910F41}"/>
              </a:ext>
            </a:extLst>
          </p:cNvPr>
          <p:cNvSpPr txBox="1"/>
          <p:nvPr/>
        </p:nvSpPr>
        <p:spPr>
          <a:xfrm>
            <a:off x="5469559" y="36000"/>
            <a:ext cx="2200882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Pic vert survolé par une mésange charbonnière</a:t>
            </a:r>
          </a:p>
        </p:txBody>
      </p:sp>
    </p:spTree>
    <p:extLst>
      <p:ext uri="{BB962C8B-B14F-4D97-AF65-F5344CB8AC3E}">
        <p14:creationId xmlns:p14="http://schemas.microsoft.com/office/powerpoint/2010/main" val="2424208436"/>
      </p:ext>
    </p:extLst>
  </p:cSld>
  <p:clrMapOvr>
    <a:masterClrMapping/>
  </p:clrMapOvr>
  <p:transition spd="slow" advTm="6000">
    <p:random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BA236A6F-E608-AD3F-F749-994C31BCCF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F3DBA4A8-E221-DAEE-17DC-8A67561E0A62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1C01378-2608-8387-6C28-210A239837FF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Merle</a:t>
            </a:r>
          </a:p>
        </p:txBody>
      </p:sp>
    </p:spTree>
    <p:extLst>
      <p:ext uri="{BB962C8B-B14F-4D97-AF65-F5344CB8AC3E}">
        <p14:creationId xmlns:p14="http://schemas.microsoft.com/office/powerpoint/2010/main" val="2795375123"/>
      </p:ext>
    </p:extLst>
  </p:cSld>
  <p:clrMapOvr>
    <a:masterClrMapping/>
  </p:clrMapOvr>
  <p:transition spd="slow" advTm="5000">
    <p:random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5506D99B-09B4-ABD7-ADDC-753DC42E7B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CB149EA1-4B3E-6EA4-B3F9-87246E3FDF64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78882F6-B598-9F72-40FB-5F5F691AD033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Mésange huppée</a:t>
            </a:r>
          </a:p>
        </p:txBody>
      </p:sp>
    </p:spTree>
    <p:extLst>
      <p:ext uri="{BB962C8B-B14F-4D97-AF65-F5344CB8AC3E}">
        <p14:creationId xmlns:p14="http://schemas.microsoft.com/office/powerpoint/2010/main" val="3130650305"/>
      </p:ext>
    </p:extLst>
  </p:cSld>
  <p:clrMapOvr>
    <a:masterClrMapping/>
  </p:clrMapOvr>
  <p:transition spd="slow" advTm="5000">
    <p:random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2984C65D-DC1B-F346-9D4A-81535F5099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C2DB3069-2BBE-4614-AF43-596BD88C66FA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BB401C2-CD4F-CACC-6A48-F7F28F7025B6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Mésange huppée</a:t>
            </a:r>
          </a:p>
        </p:txBody>
      </p:sp>
    </p:spTree>
    <p:extLst>
      <p:ext uri="{BB962C8B-B14F-4D97-AF65-F5344CB8AC3E}">
        <p14:creationId xmlns:p14="http://schemas.microsoft.com/office/powerpoint/2010/main" val="1018948135"/>
      </p:ext>
    </p:extLst>
  </p:cSld>
  <p:clrMapOvr>
    <a:masterClrMapping/>
  </p:clrMapOvr>
  <p:transition spd="slow" advTm="5000">
    <p:random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4672A469-FF00-EA72-E3CD-9FB0A46DEF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CA95691C-7276-2069-4141-733C085FF288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0081367-BC91-9C38-0EFF-17B0A11C6B3B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Mésange noire</a:t>
            </a:r>
          </a:p>
        </p:txBody>
      </p:sp>
    </p:spTree>
    <p:extLst>
      <p:ext uri="{BB962C8B-B14F-4D97-AF65-F5344CB8AC3E}">
        <p14:creationId xmlns:p14="http://schemas.microsoft.com/office/powerpoint/2010/main" val="327528390"/>
      </p:ext>
    </p:extLst>
  </p:cSld>
  <p:clrMapOvr>
    <a:masterClrMapping/>
  </p:clrMapOvr>
  <p:transition spd="slow" advTm="5000">
    <p:random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56B211DE-77B9-9C0C-BC99-3E0C71EC47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  <a:blipFill>
            <a:blip r:embed="rId4">
              <a:alphaModFix amt="85000"/>
            </a:blip>
            <a:stretch>
              <a:fillRect/>
            </a:stretch>
          </a:blipFill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5E9E8905-FF40-8A93-BCB6-150D9CC24532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AEF5B95-5340-EC4F-14AF-C8941794AE3D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Mésange nonette</a:t>
            </a:r>
          </a:p>
        </p:txBody>
      </p:sp>
    </p:spTree>
    <p:extLst>
      <p:ext uri="{BB962C8B-B14F-4D97-AF65-F5344CB8AC3E}">
        <p14:creationId xmlns:p14="http://schemas.microsoft.com/office/powerpoint/2010/main" val="2843273940"/>
      </p:ext>
    </p:extLst>
  </p:cSld>
  <p:clrMapOvr>
    <a:masterClrMapping/>
  </p:clrMapOvr>
  <p:transition spd="slow" advTm="5000">
    <p:random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C9D26AE7-A143-09ED-93E8-ADB765C79C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F3186B8B-549D-2199-3295-0341D1A78F9A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EF91AA4-26C5-9E45-F263-E9ADA960B662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Milan noir</a:t>
            </a:r>
          </a:p>
        </p:txBody>
      </p:sp>
    </p:spTree>
    <p:extLst>
      <p:ext uri="{BB962C8B-B14F-4D97-AF65-F5344CB8AC3E}">
        <p14:creationId xmlns:p14="http://schemas.microsoft.com/office/powerpoint/2010/main" val="4277800419"/>
      </p:ext>
    </p:extLst>
  </p:cSld>
  <p:clrMapOvr>
    <a:masterClrMapping/>
  </p:clrMapOvr>
  <p:transition spd="slow" advTm="5000">
    <p:random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BA7E0847-3199-2FEF-B1FE-BD056868E2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FFCDA806-EFC8-653B-CC56-607D54540200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AC58260-8EBB-3552-64C8-28C90492BC86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Milan royal </a:t>
            </a:r>
          </a:p>
        </p:txBody>
      </p:sp>
    </p:spTree>
    <p:extLst>
      <p:ext uri="{BB962C8B-B14F-4D97-AF65-F5344CB8AC3E}">
        <p14:creationId xmlns:p14="http://schemas.microsoft.com/office/powerpoint/2010/main" val="1089876802"/>
      </p:ext>
    </p:extLst>
  </p:cSld>
  <p:clrMapOvr>
    <a:masterClrMapping/>
  </p:clrMapOvr>
  <p:transition spd="slow" advTm="5000">
    <p:random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A6DABD13-2A74-C282-A275-8BA1B9B3CA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DA2F679B-4F8B-C1DA-A87E-7303DAE2E436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A2B6E59-315F-BCB8-9666-CA383BF1039F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Milan royal </a:t>
            </a:r>
          </a:p>
        </p:txBody>
      </p:sp>
    </p:spTree>
    <p:extLst>
      <p:ext uri="{BB962C8B-B14F-4D97-AF65-F5344CB8AC3E}">
        <p14:creationId xmlns:p14="http://schemas.microsoft.com/office/powerpoint/2010/main" val="3655525217"/>
      </p:ext>
    </p:extLst>
  </p:cSld>
  <p:clrMapOvr>
    <a:masterClrMapping/>
  </p:clrMapOvr>
  <p:transition spd="slow" advTm="5000">
    <p:random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A6DABD13-2A74-C282-A275-8BA1B9B3CA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  <a:blipFill>
            <a:blip r:embed="rId4">
              <a:alphaModFix amt="85000"/>
            </a:blip>
            <a:stretch>
              <a:fillRect/>
            </a:stretch>
          </a:blipFill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DA2F679B-4F8B-C1DA-A87E-7303DAE2E436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A2B6E59-315F-BCB8-9666-CA383BF1039F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Milan royal </a:t>
            </a:r>
          </a:p>
        </p:txBody>
      </p:sp>
    </p:spTree>
    <p:extLst>
      <p:ext uri="{BB962C8B-B14F-4D97-AF65-F5344CB8AC3E}">
        <p14:creationId xmlns:p14="http://schemas.microsoft.com/office/powerpoint/2010/main" val="3241711637"/>
      </p:ext>
    </p:extLst>
  </p:cSld>
  <p:clrMapOvr>
    <a:masterClrMapping/>
  </p:clrMapOvr>
  <p:transition spd="slow" advTm="5000">
    <p:random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A6DABD13-2A74-C282-A275-8BA1B9B3CA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  <a:blipFill>
            <a:blip r:embed="rId4">
              <a:alphaModFix amt="85000"/>
            </a:blip>
            <a:stretch>
              <a:fillRect/>
            </a:stretch>
          </a:blipFill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DA2F679B-4F8B-C1DA-A87E-7303DAE2E436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A2B6E59-315F-BCB8-9666-CA383BF1039F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Milan royal </a:t>
            </a:r>
          </a:p>
        </p:txBody>
      </p:sp>
    </p:spTree>
    <p:extLst>
      <p:ext uri="{BB962C8B-B14F-4D97-AF65-F5344CB8AC3E}">
        <p14:creationId xmlns:p14="http://schemas.microsoft.com/office/powerpoint/2010/main" val="3126149550"/>
      </p:ext>
    </p:extLst>
  </p:cSld>
  <p:clrMapOvr>
    <a:masterClrMapping/>
  </p:clrMapOvr>
  <p:transition spd="slow" advTm="5000">
    <p:random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A6DABD13-2A74-C282-A275-8BA1B9B3CA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  <a:blipFill>
            <a:blip r:embed="rId4">
              <a:alphaModFix amt="85000"/>
            </a:blip>
            <a:stretch>
              <a:fillRect/>
            </a:stretch>
          </a:blipFill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DA2F679B-4F8B-C1DA-A87E-7303DAE2E436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A2B6E59-315F-BCB8-9666-CA383BF1039F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Milan royal </a:t>
            </a:r>
          </a:p>
        </p:txBody>
      </p:sp>
    </p:spTree>
    <p:extLst>
      <p:ext uri="{BB962C8B-B14F-4D97-AF65-F5344CB8AC3E}">
        <p14:creationId xmlns:p14="http://schemas.microsoft.com/office/powerpoint/2010/main" val="1567574108"/>
      </p:ext>
    </p:extLst>
  </p:cSld>
  <p:clrMapOvr>
    <a:masterClrMapping/>
  </p:clrMapOvr>
  <p:transition spd="slow" advTm="5000">
    <p:random/>
  </p:transition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47CFFCC0-7F60-FF3A-044B-5030642C42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B7DEC811-5D9F-7490-E417-6DD6C1DD802B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27FFB89-2A73-F177-70B5-4A8DB4F9F160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Moineau friquet</a:t>
            </a:r>
          </a:p>
        </p:txBody>
      </p:sp>
    </p:spTree>
    <p:extLst>
      <p:ext uri="{BB962C8B-B14F-4D97-AF65-F5344CB8AC3E}">
        <p14:creationId xmlns:p14="http://schemas.microsoft.com/office/powerpoint/2010/main" val="386500140"/>
      </p:ext>
    </p:extLst>
  </p:cSld>
  <p:clrMapOvr>
    <a:masterClrMapping/>
  </p:clrMapOvr>
  <p:transition spd="slow" advTm="5000">
    <p:random/>
  </p:transition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9D286F7A-DEEA-2F96-A75B-F2482F095F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0170B98C-457B-59C0-A262-785BA95C1248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8C09240-F2E2-CD47-A855-910C05C41697}"/>
              </a:ext>
            </a:extLst>
          </p:cNvPr>
          <p:cNvSpPr txBox="1"/>
          <p:nvPr/>
        </p:nvSpPr>
        <p:spPr>
          <a:xfrm>
            <a:off x="2850204" y="36000"/>
            <a:ext cx="301557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 err="1">
                <a:latin typeface="Aptos" panose="020B0004020202020204" pitchFamily="34" charset="0"/>
              </a:rPr>
              <a:t>Orite</a:t>
            </a:r>
            <a:r>
              <a:rPr lang="fr-FR" sz="2000" b="1" dirty="0">
                <a:latin typeface="Aptos" panose="020B0004020202020204" pitchFamily="34" charset="0"/>
              </a:rPr>
              <a:t> à longue queue </a:t>
            </a:r>
          </a:p>
        </p:txBody>
      </p:sp>
    </p:spTree>
    <p:extLst>
      <p:ext uri="{BB962C8B-B14F-4D97-AF65-F5344CB8AC3E}">
        <p14:creationId xmlns:p14="http://schemas.microsoft.com/office/powerpoint/2010/main" val="1651717510"/>
      </p:ext>
    </p:extLst>
  </p:cSld>
  <p:clrMapOvr>
    <a:masterClrMapping/>
  </p:clrMapOvr>
  <p:transition spd="slow" advTm="5000">
    <p:random/>
  </p:transition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65B9D043-629D-9FDB-7606-DD3725964D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752B415A-495E-E5E9-C4C0-AF39C1EDEC46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662D358-A1EE-9480-3320-3B536B2B6BFC}"/>
              </a:ext>
            </a:extLst>
          </p:cNvPr>
          <p:cNvSpPr txBox="1"/>
          <p:nvPr/>
        </p:nvSpPr>
        <p:spPr>
          <a:xfrm>
            <a:off x="2791838" y="36000"/>
            <a:ext cx="309339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 err="1">
                <a:latin typeface="Aptos" panose="020B0004020202020204" pitchFamily="34" charset="0"/>
              </a:rPr>
              <a:t>Orite</a:t>
            </a:r>
            <a:r>
              <a:rPr lang="fr-FR" sz="2000" b="1" dirty="0">
                <a:latin typeface="Aptos" panose="020B0004020202020204" pitchFamily="34" charset="0"/>
              </a:rPr>
              <a:t> à longue queue </a:t>
            </a:r>
          </a:p>
        </p:txBody>
      </p:sp>
    </p:spTree>
    <p:extLst>
      <p:ext uri="{BB962C8B-B14F-4D97-AF65-F5344CB8AC3E}">
        <p14:creationId xmlns:p14="http://schemas.microsoft.com/office/powerpoint/2010/main" val="3975020434"/>
      </p:ext>
    </p:extLst>
  </p:cSld>
  <p:clrMapOvr>
    <a:masterClrMapping/>
  </p:clrMapOvr>
  <p:transition spd="slow" advTm="5000">
    <p:random/>
  </p:transition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65B9D043-629D-9FDB-7606-DD3725964D6E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000" y="0"/>
            <a:ext cx="8784000" cy="5752806"/>
          </a:xfrm>
          <a:prstGeom prst="rect">
            <a:avLst/>
          </a:prstGeom>
          <a:blipFill>
            <a:blip r:embed="rId4">
              <a:alphaModFix amt="85000"/>
            </a:blip>
            <a:stretch>
              <a:fillRect/>
            </a:stretch>
          </a:blipFill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752B415A-495E-E5E9-C4C0-AF39C1EDEC46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662D358-A1EE-9480-3320-3B536B2B6BFC}"/>
              </a:ext>
            </a:extLst>
          </p:cNvPr>
          <p:cNvSpPr txBox="1"/>
          <p:nvPr/>
        </p:nvSpPr>
        <p:spPr>
          <a:xfrm>
            <a:off x="2791838" y="36000"/>
            <a:ext cx="309339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 err="1">
                <a:latin typeface="Aptos" panose="020B0004020202020204" pitchFamily="34" charset="0"/>
              </a:rPr>
              <a:t>Orite</a:t>
            </a:r>
            <a:r>
              <a:rPr lang="fr-FR" sz="2000" b="1" dirty="0">
                <a:latin typeface="Aptos" panose="020B0004020202020204" pitchFamily="34" charset="0"/>
              </a:rPr>
              <a:t> à longue queue </a:t>
            </a:r>
          </a:p>
        </p:txBody>
      </p:sp>
    </p:spTree>
    <p:extLst>
      <p:ext uri="{BB962C8B-B14F-4D97-AF65-F5344CB8AC3E}">
        <p14:creationId xmlns:p14="http://schemas.microsoft.com/office/powerpoint/2010/main" val="4198071564"/>
      </p:ext>
    </p:extLst>
  </p:cSld>
  <p:clrMapOvr>
    <a:masterClrMapping/>
  </p:clrMapOvr>
  <p:transition spd="slow" advTm="5000">
    <p:random/>
  </p:transition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386AB7FE-9C28-A54C-4340-2398034F11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76C363A3-68CD-E871-16DF-57C2A3E33E27}"/>
              </a:ext>
            </a:extLst>
          </p:cNvPr>
          <p:cNvSpPr/>
          <p:nvPr/>
        </p:nvSpPr>
        <p:spPr>
          <a:xfrm>
            <a:off x="642026" y="72000"/>
            <a:ext cx="7354110" cy="910494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B719CB4-A301-7C89-EB21-82EF53A6E535}"/>
              </a:ext>
            </a:extLst>
          </p:cNvPr>
          <p:cNvSpPr txBox="1"/>
          <p:nvPr/>
        </p:nvSpPr>
        <p:spPr>
          <a:xfrm>
            <a:off x="2509736" y="36000"/>
            <a:ext cx="361868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Outarde barbue </a:t>
            </a:r>
          </a:p>
          <a:p>
            <a:pPr algn="ctr"/>
            <a:r>
              <a:rPr lang="fr-FR" sz="2000" b="1" dirty="0">
                <a:latin typeface="Aptos" panose="020B0004020202020204" pitchFamily="34" charset="0"/>
              </a:rPr>
              <a:t>ou grande outarde</a:t>
            </a:r>
          </a:p>
        </p:txBody>
      </p:sp>
    </p:spTree>
    <p:extLst>
      <p:ext uri="{BB962C8B-B14F-4D97-AF65-F5344CB8AC3E}">
        <p14:creationId xmlns:p14="http://schemas.microsoft.com/office/powerpoint/2010/main" val="1360942112"/>
      </p:ext>
    </p:extLst>
  </p:cSld>
  <p:clrMapOvr>
    <a:masterClrMapping/>
  </p:clrMapOvr>
  <p:transition spd="slow" advTm="6000">
    <p:random/>
  </p:transition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6B6A2A8B-62DF-C877-5733-23D04C32C6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FDE73986-BA88-8480-03BE-7B530EE3BBD8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71D6EE9-A358-6F8D-1F79-7DAA70CF347F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Pic épeiche</a:t>
            </a:r>
          </a:p>
        </p:txBody>
      </p:sp>
    </p:spTree>
    <p:extLst>
      <p:ext uri="{BB962C8B-B14F-4D97-AF65-F5344CB8AC3E}">
        <p14:creationId xmlns:p14="http://schemas.microsoft.com/office/powerpoint/2010/main" val="4147395333"/>
      </p:ext>
    </p:extLst>
  </p:cSld>
  <p:clrMapOvr>
    <a:masterClrMapping/>
  </p:clrMapOvr>
  <p:transition spd="slow" advTm="5000">
    <p:random/>
  </p:transition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plein air, Martin-pêcheur, bleu&#10;&#10;Le contenu généré par l’IA peut être incorrect.">
            <a:extLst>
              <a:ext uri="{FF2B5EF4-FFF2-40B4-BE49-F238E27FC236}">
                <a16:creationId xmlns:a16="http://schemas.microsoft.com/office/drawing/2014/main" id="{1F6A53F0-7FF1-7435-63B4-CA7FBDC3CC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3529" y="0"/>
            <a:ext cx="3837234" cy="5759450"/>
          </a:xfrm>
          <a:prstGeom prst="rect">
            <a:avLst/>
          </a:prstGeom>
        </p:spPr>
      </p:pic>
      <p:pic>
        <p:nvPicPr>
          <p:cNvPr id="5" name="Image 4" descr="Une image contenant oiseau, Martin-pêcheur, plein air, bleu&#10;&#10;Le contenu généré par l’IA peut être incorrect.">
            <a:extLst>
              <a:ext uri="{FF2B5EF4-FFF2-40B4-BE49-F238E27FC236}">
                <a16:creationId xmlns:a16="http://schemas.microsoft.com/office/drawing/2014/main" id="{A2C673FE-C439-D0AE-A563-AB08BF83EB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837234" cy="5759450"/>
          </a:xfrm>
          <a:prstGeom prst="rect">
            <a:avLst/>
          </a:prstGeom>
        </p:spPr>
      </p:pic>
      <p:pic>
        <p:nvPicPr>
          <p:cNvPr id="6" name="Image 5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F709679E-46E7-F1FB-96ED-C3066E5D90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000" y="0"/>
            <a:ext cx="4192621" cy="5752806"/>
          </a:xfrm>
          <a:prstGeom prst="rect">
            <a:avLst/>
          </a:prstGeom>
        </p:spPr>
      </p:pic>
      <p:pic>
        <p:nvPicPr>
          <p:cNvPr id="7" name="Image 6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C1A17289-23F7-DCCC-D812-343085F1CE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0096" y="0"/>
            <a:ext cx="4196182" cy="5752806"/>
          </a:xfrm>
          <a:prstGeom prst="rect">
            <a:avLst/>
          </a:prstGeom>
        </p:spPr>
      </p:pic>
      <p:sp>
        <p:nvSpPr>
          <p:cNvPr id="8" name="Ruban : courbé et incliné vers le haut 7">
            <a:extLst>
              <a:ext uri="{FF2B5EF4-FFF2-40B4-BE49-F238E27FC236}">
                <a16:creationId xmlns:a16="http://schemas.microsoft.com/office/drawing/2014/main" id="{E27BC9B9-07F2-3E73-7C30-B4D3F4E77E5E}"/>
              </a:ext>
            </a:extLst>
          </p:cNvPr>
          <p:cNvSpPr/>
          <p:nvPr/>
        </p:nvSpPr>
        <p:spPr>
          <a:xfrm>
            <a:off x="72000" y="72000"/>
            <a:ext cx="392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uban : courbé et incliné vers le haut 8">
            <a:extLst>
              <a:ext uri="{FF2B5EF4-FFF2-40B4-BE49-F238E27FC236}">
                <a16:creationId xmlns:a16="http://schemas.microsoft.com/office/drawing/2014/main" id="{0E2E00D2-98EF-9687-CA0A-4767BADD12B5}"/>
              </a:ext>
            </a:extLst>
          </p:cNvPr>
          <p:cNvSpPr/>
          <p:nvPr/>
        </p:nvSpPr>
        <p:spPr>
          <a:xfrm>
            <a:off x="4608000" y="72000"/>
            <a:ext cx="392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1AD76414-99D5-D279-08D7-A152D21BD09C}"/>
              </a:ext>
            </a:extLst>
          </p:cNvPr>
          <p:cNvSpPr txBox="1"/>
          <p:nvPr/>
        </p:nvSpPr>
        <p:spPr>
          <a:xfrm>
            <a:off x="936000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Martin-pêcheur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052E18A-4A49-1DF9-C223-316BB31C6234}"/>
              </a:ext>
            </a:extLst>
          </p:cNvPr>
          <p:cNvSpPr txBox="1"/>
          <p:nvPr/>
        </p:nvSpPr>
        <p:spPr>
          <a:xfrm>
            <a:off x="5469559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Martin-pêcheur</a:t>
            </a:r>
          </a:p>
        </p:txBody>
      </p:sp>
    </p:spTree>
    <p:extLst>
      <p:ext uri="{BB962C8B-B14F-4D97-AF65-F5344CB8AC3E}">
        <p14:creationId xmlns:p14="http://schemas.microsoft.com/office/powerpoint/2010/main" val="225195599"/>
      </p:ext>
    </p:extLst>
  </p:cSld>
  <p:clrMapOvr>
    <a:masterClrMapping/>
  </p:clrMapOvr>
  <p:transition spd="slow" advTm="6000">
    <p:random/>
  </p:transition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1491FBD1-EE37-4FCE-5013-6393DA9F94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CA28538F-BA79-AAC3-3E2F-D6217C34C979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24A5AC4-55F0-4340-46A4-79DC11B8C172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Pic vert en vol</a:t>
            </a:r>
          </a:p>
        </p:txBody>
      </p:sp>
    </p:spTree>
    <p:extLst>
      <p:ext uri="{BB962C8B-B14F-4D97-AF65-F5344CB8AC3E}">
        <p14:creationId xmlns:p14="http://schemas.microsoft.com/office/powerpoint/2010/main" val="3909554850"/>
      </p:ext>
    </p:extLst>
  </p:cSld>
  <p:clrMapOvr>
    <a:masterClrMapping/>
  </p:clrMapOvr>
  <p:transition spd="slow" advTm="5000">
    <p:random/>
  </p:transition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F9D8E97A-4046-A25E-C17F-6C11F3D894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5D1BB85F-46B6-D8B1-2789-ECE8FABA833A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C24387E-A778-5879-9766-C6F4EA28DE8B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Pic vert</a:t>
            </a:r>
          </a:p>
        </p:txBody>
      </p:sp>
    </p:spTree>
    <p:extLst>
      <p:ext uri="{BB962C8B-B14F-4D97-AF65-F5344CB8AC3E}">
        <p14:creationId xmlns:p14="http://schemas.microsoft.com/office/powerpoint/2010/main" val="669199191"/>
      </p:ext>
    </p:extLst>
  </p:cSld>
  <p:clrMapOvr>
    <a:masterClrMapping/>
  </p:clrMapOvr>
  <p:transition spd="slow" advTm="5000">
    <p:random/>
  </p:transition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80E65BF9-229C-520C-3FA9-BD23F7BAC4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2D41C09D-A5B6-2D54-34D9-16F6D4335581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525D965-F11F-5CB5-6719-5D8033118D13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Pic vert</a:t>
            </a:r>
          </a:p>
        </p:txBody>
      </p:sp>
    </p:spTree>
    <p:extLst>
      <p:ext uri="{BB962C8B-B14F-4D97-AF65-F5344CB8AC3E}">
        <p14:creationId xmlns:p14="http://schemas.microsoft.com/office/powerpoint/2010/main" val="932838568"/>
      </p:ext>
    </p:extLst>
  </p:cSld>
  <p:clrMapOvr>
    <a:masterClrMapping/>
  </p:clrMapOvr>
  <p:transition spd="slow" advTm="5000">
    <p:random/>
  </p:transition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225CE79B-B3BE-EDF0-249D-2A5DE1C01E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A78BA8E5-BCB4-79CF-86A3-9C21A99E040D}"/>
              </a:ext>
            </a:extLst>
          </p:cNvPr>
          <p:cNvSpPr/>
          <p:nvPr/>
        </p:nvSpPr>
        <p:spPr>
          <a:xfrm>
            <a:off x="87549" y="72000"/>
            <a:ext cx="8414425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A183D2B-E85B-978C-D635-47B1C03131DA}"/>
              </a:ext>
            </a:extLst>
          </p:cNvPr>
          <p:cNvSpPr txBox="1"/>
          <p:nvPr/>
        </p:nvSpPr>
        <p:spPr>
          <a:xfrm>
            <a:off x="2091446" y="36000"/>
            <a:ext cx="449417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Pie grièche écorcheur femelle</a:t>
            </a:r>
          </a:p>
        </p:txBody>
      </p:sp>
    </p:spTree>
    <p:extLst>
      <p:ext uri="{BB962C8B-B14F-4D97-AF65-F5344CB8AC3E}">
        <p14:creationId xmlns:p14="http://schemas.microsoft.com/office/powerpoint/2010/main" val="1854889251"/>
      </p:ext>
    </p:extLst>
  </p:cSld>
  <p:clrMapOvr>
    <a:masterClrMapping/>
  </p:clrMapOvr>
  <p:transition spd="slow" advTm="5000">
    <p:random/>
  </p:transition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225CE79B-B3BE-EDF0-249D-2A5DE1C01E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  <a:blipFill>
            <a:blip r:embed="rId4">
              <a:alphaModFix amt="85000"/>
            </a:blip>
            <a:stretch>
              <a:fillRect/>
            </a:stretch>
          </a:blipFill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A78BA8E5-BCB4-79CF-86A3-9C21A99E040D}"/>
              </a:ext>
            </a:extLst>
          </p:cNvPr>
          <p:cNvSpPr/>
          <p:nvPr/>
        </p:nvSpPr>
        <p:spPr>
          <a:xfrm>
            <a:off x="87549" y="72000"/>
            <a:ext cx="8414425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A183D2B-E85B-978C-D635-47B1C03131DA}"/>
              </a:ext>
            </a:extLst>
          </p:cNvPr>
          <p:cNvSpPr txBox="1"/>
          <p:nvPr/>
        </p:nvSpPr>
        <p:spPr>
          <a:xfrm>
            <a:off x="2091446" y="36000"/>
            <a:ext cx="449417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Pie grièche écorcheur </a:t>
            </a:r>
          </a:p>
        </p:txBody>
      </p:sp>
    </p:spTree>
    <p:extLst>
      <p:ext uri="{BB962C8B-B14F-4D97-AF65-F5344CB8AC3E}">
        <p14:creationId xmlns:p14="http://schemas.microsoft.com/office/powerpoint/2010/main" val="417472986"/>
      </p:ext>
    </p:extLst>
  </p:cSld>
  <p:clrMapOvr>
    <a:masterClrMapping/>
  </p:clrMapOvr>
  <p:transition spd="slow" advTm="5000">
    <p:random/>
  </p:transition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62243BD7-3C80-19FA-F858-AA592EBB00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CDE6CB82-828D-CA7D-4044-64C272D70832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28DAD8B-DA9A-8DF2-34A5-61E098DB6A91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Pouillot véloce</a:t>
            </a:r>
          </a:p>
        </p:txBody>
      </p:sp>
    </p:spTree>
    <p:extLst>
      <p:ext uri="{BB962C8B-B14F-4D97-AF65-F5344CB8AC3E}">
        <p14:creationId xmlns:p14="http://schemas.microsoft.com/office/powerpoint/2010/main" val="993673670"/>
      </p:ext>
    </p:extLst>
  </p:cSld>
  <p:clrMapOvr>
    <a:masterClrMapping/>
  </p:clrMapOvr>
  <p:transition spd="slow" advTm="5000">
    <p:random/>
  </p:transition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8D6D6FF8-F522-C9D2-FFDB-D959877204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88EA6923-F501-88AA-F36A-86BBCCDA7B85}"/>
              </a:ext>
            </a:extLst>
          </p:cNvPr>
          <p:cNvSpPr/>
          <p:nvPr/>
        </p:nvSpPr>
        <p:spPr>
          <a:xfrm>
            <a:off x="-1" y="72000"/>
            <a:ext cx="8540885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97E7609-AA3F-3DBD-F14D-EE0014B7C128}"/>
              </a:ext>
            </a:extLst>
          </p:cNvPr>
          <p:cNvSpPr txBox="1"/>
          <p:nvPr/>
        </p:nvSpPr>
        <p:spPr>
          <a:xfrm>
            <a:off x="2188722" y="36000"/>
            <a:ext cx="427044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Rififi entre mésange bleue et sitelle</a:t>
            </a:r>
          </a:p>
        </p:txBody>
      </p:sp>
    </p:spTree>
    <p:extLst>
      <p:ext uri="{BB962C8B-B14F-4D97-AF65-F5344CB8AC3E}">
        <p14:creationId xmlns:p14="http://schemas.microsoft.com/office/powerpoint/2010/main" val="2641116810"/>
      </p:ext>
    </p:extLst>
  </p:cSld>
  <p:clrMapOvr>
    <a:masterClrMapping/>
  </p:clrMapOvr>
  <p:transition spd="slow" advTm="5000">
    <p:random/>
  </p:transition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alphaModFix amt="8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plein air, aile, bec&#10;&#10;Le contenu généré par l’IA peut être incorrect.">
            <a:extLst>
              <a:ext uri="{FF2B5EF4-FFF2-40B4-BE49-F238E27FC236}">
                <a16:creationId xmlns:a16="http://schemas.microsoft.com/office/drawing/2014/main" id="{200F2848-C3B9-A27C-4619-33039906DE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51"/>
            <a:ext cx="8640763" cy="5754748"/>
          </a:xfrm>
          <a:prstGeom prst="rect">
            <a:avLst/>
          </a:prstGeom>
        </p:spPr>
      </p:pic>
      <p:pic>
        <p:nvPicPr>
          <p:cNvPr id="4" name="Image 3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8ED94610-C589-743E-8000-437DE1E0D7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5" name="Ruban : courbé et incliné vers le haut 4">
            <a:extLst>
              <a:ext uri="{FF2B5EF4-FFF2-40B4-BE49-F238E27FC236}">
                <a16:creationId xmlns:a16="http://schemas.microsoft.com/office/drawing/2014/main" id="{A407FDF7-CFB2-249B-F4FB-A15FDF5E62A3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8066F93F-ADBC-7CA9-0FA0-134FF7419657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Rouge-gorge</a:t>
            </a:r>
          </a:p>
        </p:txBody>
      </p:sp>
    </p:spTree>
    <p:extLst>
      <p:ext uri="{BB962C8B-B14F-4D97-AF65-F5344CB8AC3E}">
        <p14:creationId xmlns:p14="http://schemas.microsoft.com/office/powerpoint/2010/main" val="1965756308"/>
      </p:ext>
    </p:extLst>
  </p:cSld>
  <p:clrMapOvr>
    <a:masterClrMapping/>
  </p:clrMapOvr>
  <p:transition spd="slow" advTm="5000">
    <p:random/>
  </p:transition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2B36D062-D8DE-41C2-51BC-D488EFAADC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  <a:blipFill>
            <a:blip r:embed="rId4">
              <a:alphaModFix amt="85000"/>
            </a:blip>
            <a:stretch>
              <a:fillRect/>
            </a:stretch>
          </a:blipFill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53020279-F3D1-4550-6E1F-C21F5C0DF829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A2BDC8E-FE55-4770-E4AB-4F8052411092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Rolliers d'Europe</a:t>
            </a:r>
          </a:p>
        </p:txBody>
      </p:sp>
    </p:spTree>
    <p:extLst>
      <p:ext uri="{BB962C8B-B14F-4D97-AF65-F5344CB8AC3E}">
        <p14:creationId xmlns:p14="http://schemas.microsoft.com/office/powerpoint/2010/main" val="2102927996"/>
      </p:ext>
    </p:extLst>
  </p:cSld>
  <p:clrMapOvr>
    <a:masterClrMapping/>
  </p:clrMapOvr>
  <p:transition spd="slow" advTm="5000">
    <p:random/>
  </p:transition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951580BA-65CE-A014-EF4A-28984261FD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A05CA46F-91C8-9163-5B6D-42931B33E882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5D633EF-C0EA-4EC8-5E3F-E4168645C3BA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Rouge-gorge</a:t>
            </a:r>
          </a:p>
        </p:txBody>
      </p:sp>
    </p:spTree>
    <p:extLst>
      <p:ext uri="{BB962C8B-B14F-4D97-AF65-F5344CB8AC3E}">
        <p14:creationId xmlns:p14="http://schemas.microsoft.com/office/powerpoint/2010/main" val="3459569380"/>
      </p:ext>
    </p:extLst>
  </p:cSld>
  <p:clrMapOvr>
    <a:masterClrMapping/>
  </p:clrMapOvr>
  <p:transition spd="slow" advTm="5000">
    <p:random/>
  </p:transition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D0854B6A-D428-2DC6-9E0B-5734BC5A7C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F6A36447-2ADD-0D36-9AB1-07C6FF24E334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8BD14FD-C217-A973-5B42-437984D01114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Rouge-gorge</a:t>
            </a:r>
          </a:p>
        </p:txBody>
      </p:sp>
    </p:spTree>
    <p:extLst>
      <p:ext uri="{BB962C8B-B14F-4D97-AF65-F5344CB8AC3E}">
        <p14:creationId xmlns:p14="http://schemas.microsoft.com/office/powerpoint/2010/main" val="787043258"/>
      </p:ext>
    </p:extLst>
  </p:cSld>
  <p:clrMapOvr>
    <a:masterClrMapping/>
  </p:clrMapOvr>
  <p:transition spd="slow" advTm="5000">
    <p:random/>
  </p:transition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E17735CA-7C81-0231-532B-FC69D350E8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A56EE0E3-02FE-69B7-6E26-E46AE03E3EBC}"/>
              </a:ext>
            </a:extLst>
          </p:cNvPr>
          <p:cNvSpPr/>
          <p:nvPr/>
        </p:nvSpPr>
        <p:spPr>
          <a:xfrm>
            <a:off x="77821" y="72000"/>
            <a:ext cx="8482519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D037412-0A38-28F0-743A-C2693FAE825D}"/>
              </a:ext>
            </a:extLst>
          </p:cNvPr>
          <p:cNvSpPr txBox="1"/>
          <p:nvPr/>
        </p:nvSpPr>
        <p:spPr>
          <a:xfrm>
            <a:off x="2208178" y="36000"/>
            <a:ext cx="425098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Spatule blanche et héron cendré</a:t>
            </a:r>
          </a:p>
        </p:txBody>
      </p:sp>
    </p:spTree>
    <p:extLst>
      <p:ext uri="{BB962C8B-B14F-4D97-AF65-F5344CB8AC3E}">
        <p14:creationId xmlns:p14="http://schemas.microsoft.com/office/powerpoint/2010/main" val="1649013608"/>
      </p:ext>
    </p:extLst>
  </p:cSld>
  <p:clrMapOvr>
    <a:masterClrMapping/>
  </p:clrMapOvr>
  <p:transition spd="slow" advTm="5000">
    <p:random/>
  </p:transition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735D0C89-4144-5C9E-D180-DFE24A97E3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2643BF82-025B-AF2B-3091-9FD4D170FD28}"/>
              </a:ext>
            </a:extLst>
          </p:cNvPr>
          <p:cNvSpPr/>
          <p:nvPr/>
        </p:nvSpPr>
        <p:spPr>
          <a:xfrm>
            <a:off x="749029" y="72000"/>
            <a:ext cx="7276289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B48D2A9-EBFD-B690-594B-39321C97939C}"/>
              </a:ext>
            </a:extLst>
          </p:cNvPr>
          <p:cNvSpPr txBox="1"/>
          <p:nvPr/>
        </p:nvSpPr>
        <p:spPr>
          <a:xfrm>
            <a:off x="2548647" y="36000"/>
            <a:ext cx="359923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Tourterelle des bois</a:t>
            </a:r>
          </a:p>
        </p:txBody>
      </p:sp>
    </p:spTree>
    <p:extLst>
      <p:ext uri="{BB962C8B-B14F-4D97-AF65-F5344CB8AC3E}">
        <p14:creationId xmlns:p14="http://schemas.microsoft.com/office/powerpoint/2010/main" val="2000612704"/>
      </p:ext>
    </p:extLst>
  </p:cSld>
  <p:clrMapOvr>
    <a:masterClrMapping/>
  </p:clrMapOvr>
  <p:transition spd="slow" advTm="5000">
    <p:random/>
  </p:transition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plein air, bec, plume&#10;&#10;Le contenu généré par l’IA peut être incorrect.">
            <a:extLst>
              <a:ext uri="{FF2B5EF4-FFF2-40B4-BE49-F238E27FC236}">
                <a16:creationId xmlns:a16="http://schemas.microsoft.com/office/drawing/2014/main" id="{D8D45849-F860-0E64-C6C7-E2A54DC814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1764" y="0"/>
            <a:ext cx="3837234" cy="5759450"/>
          </a:xfrm>
          <a:prstGeom prst="rect">
            <a:avLst/>
          </a:prstGeom>
        </p:spPr>
      </p:pic>
      <p:pic>
        <p:nvPicPr>
          <p:cNvPr id="4" name="Image 3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2310056C-CC99-EEDD-AB47-6A9860C769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4070" y="0"/>
            <a:ext cx="4192621" cy="5752806"/>
          </a:xfrm>
          <a:prstGeom prst="rect">
            <a:avLst/>
          </a:prstGeom>
        </p:spPr>
      </p:pic>
      <p:sp>
        <p:nvSpPr>
          <p:cNvPr id="5" name="Ruban : courbé et incliné vers le haut 4">
            <a:extLst>
              <a:ext uri="{FF2B5EF4-FFF2-40B4-BE49-F238E27FC236}">
                <a16:creationId xmlns:a16="http://schemas.microsoft.com/office/drawing/2014/main" id="{E5DFCB9C-C720-41CE-CBD6-1BC4CA5A2D3D}"/>
              </a:ext>
            </a:extLst>
          </p:cNvPr>
          <p:cNvSpPr/>
          <p:nvPr/>
        </p:nvSpPr>
        <p:spPr>
          <a:xfrm>
            <a:off x="2314998" y="81728"/>
            <a:ext cx="392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8ABCB7D8-3D4B-B9B0-3588-239E918C52F2}"/>
              </a:ext>
            </a:extLst>
          </p:cNvPr>
          <p:cNvSpPr txBox="1"/>
          <p:nvPr/>
        </p:nvSpPr>
        <p:spPr>
          <a:xfrm>
            <a:off x="3204000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Pic vert</a:t>
            </a:r>
          </a:p>
        </p:txBody>
      </p:sp>
    </p:spTree>
    <p:extLst>
      <p:ext uri="{BB962C8B-B14F-4D97-AF65-F5344CB8AC3E}">
        <p14:creationId xmlns:p14="http://schemas.microsoft.com/office/powerpoint/2010/main" val="2090009446"/>
      </p:ext>
    </p:extLst>
  </p:cSld>
  <p:clrMapOvr>
    <a:masterClrMapping/>
  </p:clrMapOvr>
  <p:transition spd="slow" advTm="5000">
    <p:random/>
  </p:transition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E2C9793E-790F-1BBB-56D6-21961DA318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BDE74B8A-1290-056C-441E-232677EB1385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D6736BB-D599-14B9-A7C5-9FDD4C4E01F2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Troglodyte</a:t>
            </a:r>
          </a:p>
        </p:txBody>
      </p:sp>
    </p:spTree>
    <p:extLst>
      <p:ext uri="{BB962C8B-B14F-4D97-AF65-F5344CB8AC3E}">
        <p14:creationId xmlns:p14="http://schemas.microsoft.com/office/powerpoint/2010/main" val="2082633970"/>
      </p:ext>
    </p:extLst>
  </p:cSld>
  <p:clrMapOvr>
    <a:masterClrMapping/>
  </p:clrMapOvr>
  <p:transition spd="slow" advTm="5000">
    <p:random/>
  </p:transition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174C01FA-E466-04D6-3CBE-72F76E6C11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Ruban : courbé et incliné vers le haut 2">
            <a:extLst>
              <a:ext uri="{FF2B5EF4-FFF2-40B4-BE49-F238E27FC236}">
                <a16:creationId xmlns:a16="http://schemas.microsoft.com/office/drawing/2014/main" id="{02BE7301-D75E-233B-54A5-E15CC183E913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91EF26A-C8FF-6FAC-8B6D-14860FC6793F}"/>
              </a:ext>
            </a:extLst>
          </p:cNvPr>
          <p:cNvSpPr txBox="1"/>
          <p:nvPr/>
        </p:nvSpPr>
        <p:spPr>
          <a:xfrm>
            <a:off x="2889114" y="36000"/>
            <a:ext cx="272374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Vautour percnoptère</a:t>
            </a:r>
          </a:p>
        </p:txBody>
      </p:sp>
    </p:spTree>
    <p:extLst>
      <p:ext uri="{BB962C8B-B14F-4D97-AF65-F5344CB8AC3E}">
        <p14:creationId xmlns:p14="http://schemas.microsoft.com/office/powerpoint/2010/main" val="1637403624"/>
      </p:ext>
    </p:extLst>
  </p:cSld>
  <p:clrMapOvr>
    <a:masterClrMapping/>
  </p:clrMapOvr>
  <p:transition spd="slow" advTm="5000">
    <p:random/>
  </p:transition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Une image contenant Lilas, violet, Rectangle, cadre&#10;&#10;Le contenu généré par l’IA peut être incorrect.">
            <a:extLst>
              <a:ext uri="{FF2B5EF4-FFF2-40B4-BE49-F238E27FC236}">
                <a16:creationId xmlns:a16="http://schemas.microsoft.com/office/drawing/2014/main" id="{BC417D54-653A-2C93-4C64-49C8620ED0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549" y="0"/>
            <a:ext cx="8822987" cy="575280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821959" y="3321331"/>
            <a:ext cx="2133513" cy="544160"/>
          </a:xfrm>
          <a:prstGeom prst="rect">
            <a:avLst/>
          </a:prstGeom>
          <a:noFill/>
        </p:spPr>
        <p:txBody>
          <a:bodyPr wrap="none" lIns="97060" tIns="48530" rIns="97060" bIns="48530" rtlCol="0">
            <a:spAutoFit/>
          </a:bodyPr>
          <a:lstStyle/>
          <a:p>
            <a:pPr marL="0" marR="0" lvl="0" indent="0" algn="l" defTabSz="87352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899" b="1" i="0" u="none" strike="noStrike" kern="1200" cap="none" spc="0" normalizeH="0" baseline="0" noProof="0" dirty="0">
                <a:ln w="12700">
                  <a:solidFill>
                    <a:srgbClr val="FFFF00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Cinzel Black" pitchFamily="2" charset="0"/>
                <a:ea typeface="+mn-ea"/>
                <a:cs typeface="+mn-cs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781936" y="4260585"/>
            <a:ext cx="1007722" cy="57584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060" tIns="48530" rIns="97060" bIns="48530" rtlCol="0" anchor="ctr"/>
          <a:lstStyle/>
          <a:p>
            <a:pPr marL="0" marR="0" lvl="0" indent="0" algn="ctr" defTabSz="87352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Rockwell" pitchFamily="18" charset="0"/>
                <a:ea typeface="+mn-ea"/>
                <a:cs typeface="+mn-cs"/>
              </a:rPr>
              <a:t>2671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757356" y="2612979"/>
            <a:ext cx="2064603" cy="544160"/>
          </a:xfrm>
          <a:prstGeom prst="rect">
            <a:avLst/>
          </a:prstGeom>
          <a:noFill/>
        </p:spPr>
        <p:txBody>
          <a:bodyPr wrap="none" lIns="97060" tIns="48530" rIns="97060" bIns="48530" rtlCol="0">
            <a:spAutoFit/>
          </a:bodyPr>
          <a:lstStyle/>
          <a:p>
            <a:pPr marL="0" marR="0" lvl="0" indent="0" algn="l" defTabSz="87352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899" b="1" i="0" u="none" strike="noStrike" kern="1200" cap="none" spc="0" normalizeH="0" baseline="0" noProof="0" dirty="0">
                <a:ln w="3175">
                  <a:solidFill>
                    <a:srgbClr val="FFFF00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Cinzel Black" pitchFamily="2" charset="0"/>
                <a:ea typeface="+mn-ea"/>
                <a:cs typeface="+mn-cs"/>
              </a:rPr>
              <a:t>Internet</a:t>
            </a:r>
            <a:endParaRPr kumimoji="0" lang="fr-FR" sz="3199" b="1" i="0" u="none" strike="noStrike" kern="1200" cap="none" spc="0" normalizeH="0" baseline="0" noProof="0" dirty="0">
              <a:ln w="3175">
                <a:solidFill>
                  <a:srgbClr val="FFFF00"/>
                </a:solidFill>
              </a:ln>
              <a:solidFill>
                <a:prstClr val="black"/>
              </a:solidFill>
              <a:effectLst/>
              <a:uLnTx/>
              <a:uFillTx/>
              <a:latin typeface="Cinzel Black" pitchFamily="2" charset="0"/>
              <a:ea typeface="+mn-ea"/>
              <a:cs typeface="+mn-cs"/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1070" y="4276425"/>
            <a:ext cx="1496578" cy="74460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03681">
            <a:off x="215998" y="586559"/>
            <a:ext cx="2276158" cy="1345642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989264" y="4276425"/>
            <a:ext cx="909161" cy="807385"/>
          </a:xfrm>
          <a:prstGeom prst="rect">
            <a:avLst/>
          </a:prstGeom>
        </p:spPr>
      </p:pic>
      <p:sp>
        <p:nvSpPr>
          <p:cNvPr id="5" name="AutoShape 12" descr="Munk - Naturporten">
            <a:extLst>
              <a:ext uri="{FF2B5EF4-FFF2-40B4-BE49-F238E27FC236}">
                <a16:creationId xmlns:a16="http://schemas.microsoft.com/office/drawing/2014/main" id="{58B70F15-E2EB-08C5-1B46-4BE0C0E6E97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67188" y="2727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9119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361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AA9E9187-32DA-D665-0163-E822C1B764A8}"/>
              </a:ext>
            </a:extLst>
          </p:cNvPr>
          <p:cNvSpPr txBox="1"/>
          <p:nvPr/>
        </p:nvSpPr>
        <p:spPr>
          <a:xfrm>
            <a:off x="2898425" y="987873"/>
            <a:ext cx="4863960" cy="990303"/>
          </a:xfrm>
          <a:prstGeom prst="rect">
            <a:avLst/>
          </a:prstGeom>
          <a:noFill/>
        </p:spPr>
        <p:txBody>
          <a:bodyPr wrap="none" lIns="97060" tIns="48530" rIns="97060" bIns="48530" rtlCol="0">
            <a:spAutoFit/>
          </a:bodyPr>
          <a:lstStyle/>
          <a:p>
            <a:pPr marL="0" marR="0" lvl="0" indent="0" algn="ctr" defTabSz="87352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899" b="1" i="0" u="none" strike="noStrike" kern="1200" cap="none" spc="0" normalizeH="0" baseline="0" noProof="0" dirty="0">
                <a:ln w="3175">
                  <a:solidFill>
                    <a:srgbClr val="FFFF00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Cinzel Black" pitchFamily="2" charset="0"/>
                <a:ea typeface="+mn-ea"/>
                <a:cs typeface="+mn-cs"/>
              </a:rPr>
              <a:t>Le  chant  des  oiseaux </a:t>
            </a:r>
          </a:p>
          <a:p>
            <a:pPr marL="0" marR="0" lvl="0" indent="0" algn="ctr" defTabSz="87352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899" b="1" i="0" u="none" strike="noStrike" kern="1200" cap="none" spc="0" normalizeH="0" baseline="0" noProof="0" dirty="0">
                <a:ln w="3175">
                  <a:solidFill>
                    <a:srgbClr val="FFFF00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Cinzel Black" pitchFamily="2" charset="0"/>
                <a:ea typeface="+mn-ea"/>
                <a:cs typeface="+mn-cs"/>
              </a:rPr>
              <a:t>Clément  Janequin</a:t>
            </a:r>
            <a:endParaRPr kumimoji="0" lang="fr-FR" sz="3199" b="1" i="0" u="none" strike="noStrike" kern="1200" cap="none" spc="0" normalizeH="0" baseline="0" noProof="0" dirty="0">
              <a:ln w="3175">
                <a:solidFill>
                  <a:srgbClr val="FFFF00"/>
                </a:solidFill>
              </a:ln>
              <a:solidFill>
                <a:prstClr val="black"/>
              </a:solidFill>
              <a:effectLst/>
              <a:uLnTx/>
              <a:uFillTx/>
              <a:latin typeface="Cinzel Black" pitchFamily="2" charset="0"/>
              <a:ea typeface="+mn-ea"/>
              <a:cs typeface="+mn-cs"/>
            </a:endParaRPr>
          </a:p>
        </p:txBody>
      </p:sp>
      <p:sp>
        <p:nvSpPr>
          <p:cNvPr id="10" name="Ruban : courbé et incliné vers le haut 9">
            <a:extLst>
              <a:ext uri="{FF2B5EF4-FFF2-40B4-BE49-F238E27FC236}">
                <a16:creationId xmlns:a16="http://schemas.microsoft.com/office/drawing/2014/main" id="{8899AEFA-72AB-B1DB-6E1E-D9E1BBB2AE1B}"/>
              </a:ext>
            </a:extLst>
          </p:cNvPr>
          <p:cNvSpPr/>
          <p:nvPr/>
        </p:nvSpPr>
        <p:spPr>
          <a:xfrm>
            <a:off x="1620000" y="72000"/>
            <a:ext cx="5364000" cy="400110"/>
          </a:xfrm>
          <a:prstGeom prst="ellipseRibbon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82A99F5F-44A3-CC7A-5D84-C6232B0289D3}"/>
              </a:ext>
            </a:extLst>
          </p:cNvPr>
          <p:cNvSpPr txBox="1"/>
          <p:nvPr/>
        </p:nvSpPr>
        <p:spPr>
          <a:xfrm>
            <a:off x="3317217" y="36000"/>
            <a:ext cx="22008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Aptos" panose="020B0004020202020204" pitchFamily="34" charset="0"/>
              </a:rPr>
              <a:t>Troglodyte</a:t>
            </a:r>
          </a:p>
        </p:txBody>
      </p:sp>
      <p:sp>
        <p:nvSpPr>
          <p:cNvPr id="17" name="Rectangle : coins arrondis 16">
            <a:extLst>
              <a:ext uri="{FF2B5EF4-FFF2-40B4-BE49-F238E27FC236}">
                <a16:creationId xmlns:a16="http://schemas.microsoft.com/office/drawing/2014/main" id="{6415024B-D00E-8512-8201-AC1FB588AB68}"/>
              </a:ext>
            </a:extLst>
          </p:cNvPr>
          <p:cNvSpPr>
            <a:spLocks noChangeAspect="1"/>
          </p:cNvSpPr>
          <p:nvPr/>
        </p:nvSpPr>
        <p:spPr>
          <a:xfrm>
            <a:off x="781936" y="4933828"/>
            <a:ext cx="1144282" cy="299963"/>
          </a:xfrm>
          <a:prstGeom prst="roundRect">
            <a:avLst/>
          </a:prstGeom>
          <a:solidFill>
            <a:schemeClr val="bg1">
              <a:lumMod val="6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95644"/>
            <a:r>
              <a:rPr lang="fr-FR" sz="1428" b="1" dirty="0">
                <a:solidFill>
                  <a:srgbClr val="FF0000"/>
                </a:solidFill>
                <a:latin typeface="Calibri"/>
              </a:rPr>
              <a:t>2026</a:t>
            </a:r>
          </a:p>
        </p:txBody>
      </p:sp>
      <p:pic>
        <p:nvPicPr>
          <p:cNvPr id="21" name="Image 20" descr="Une image contenant Visage humain, personne, rouge à lèvres, femme&#10;&#10;Le contenu généré par l’IA peut être incorrect.">
            <a:extLst>
              <a:ext uri="{FF2B5EF4-FFF2-40B4-BE49-F238E27FC236}">
                <a16:creationId xmlns:a16="http://schemas.microsoft.com/office/drawing/2014/main" id="{593ADCF1-9CD5-73F9-DF67-A8D2F03D64C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08053" y="1593939"/>
            <a:ext cx="1800000" cy="18000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254</Words>
  <Application>Microsoft Office PowerPoint</Application>
  <PresentationFormat>Personnalisé</PresentationFormat>
  <Paragraphs>110</Paragraphs>
  <Slides>96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96</vt:i4>
      </vt:variant>
    </vt:vector>
  </HeadingPairs>
  <TitlesOfParts>
    <vt:vector size="107" baseType="lpstr">
      <vt:lpstr>Algerian</vt:lpstr>
      <vt:lpstr>Aptos</vt:lpstr>
      <vt:lpstr>Aptos Display</vt:lpstr>
      <vt:lpstr>Arial</vt:lpstr>
      <vt:lpstr>Calibri</vt:lpstr>
      <vt:lpstr>Chiller</vt:lpstr>
      <vt:lpstr>Cinzel Black</vt:lpstr>
      <vt:lpstr>Rockwell</vt:lpstr>
      <vt:lpstr>Thème Office</vt:lpstr>
      <vt:lpstr>2_Thème Office</vt:lpstr>
      <vt:lpstr>1_Thème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12</cp:revision>
  <dcterms:created xsi:type="dcterms:W3CDTF">2026-01-11T16:38:49Z</dcterms:created>
  <dcterms:modified xsi:type="dcterms:W3CDTF">2026-01-11T22:58:17Z</dcterms:modified>
</cp:coreProperties>
</file>