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448" r:id="rId4"/>
    <p:sldId id="578" r:id="rId5"/>
    <p:sldId id="582" r:id="rId6"/>
    <p:sldId id="579" r:id="rId7"/>
    <p:sldId id="580" r:id="rId8"/>
    <p:sldId id="581" r:id="rId9"/>
    <p:sldId id="584" r:id="rId10"/>
    <p:sldId id="587" r:id="rId11"/>
    <p:sldId id="588" r:id="rId12"/>
    <p:sldId id="591" r:id="rId13"/>
    <p:sldId id="589" r:id="rId14"/>
    <p:sldId id="592" r:id="rId15"/>
    <p:sldId id="593" r:id="rId16"/>
    <p:sldId id="594" r:id="rId17"/>
    <p:sldId id="601" r:id="rId18"/>
    <p:sldId id="583" r:id="rId19"/>
    <p:sldId id="597" r:id="rId20"/>
    <p:sldId id="598" r:id="rId21"/>
    <p:sldId id="596" r:id="rId22"/>
    <p:sldId id="602" r:id="rId23"/>
    <p:sldId id="595" r:id="rId24"/>
    <p:sldId id="604" r:id="rId25"/>
    <p:sldId id="599" r:id="rId26"/>
    <p:sldId id="585" r:id="rId27"/>
    <p:sldId id="600" r:id="rId28"/>
    <p:sldId id="606" r:id="rId29"/>
    <p:sldId id="603" r:id="rId30"/>
    <p:sldId id="607" r:id="rId31"/>
    <p:sldId id="610" r:id="rId32"/>
    <p:sldId id="605" r:id="rId33"/>
    <p:sldId id="619" r:id="rId34"/>
    <p:sldId id="590" r:id="rId35"/>
    <p:sldId id="612" r:id="rId36"/>
    <p:sldId id="608" r:id="rId37"/>
    <p:sldId id="614" r:id="rId38"/>
    <p:sldId id="586" r:id="rId39"/>
    <p:sldId id="609" r:id="rId40"/>
    <p:sldId id="615" r:id="rId41"/>
    <p:sldId id="611" r:id="rId42"/>
    <p:sldId id="616" r:id="rId43"/>
    <p:sldId id="613" r:id="rId44"/>
    <p:sldId id="617" r:id="rId45"/>
    <p:sldId id="577" r:id="rId4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64/OaU/UQg85aXUrFi8iQ==" hashData="q3H95pAxHUZGY9ZY6XitFDGNjVnRJuap6RbR6mCPzGaMLcxn9wZtQ9twxniq0AOR80v1Rf6oVazmLG5/i3cvs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2" d="100"/>
          <a:sy n="72" d="100"/>
        </p:scale>
        <p:origin x="1123" y="173"/>
      </p:cViewPr>
      <p:guideLst/>
    </p:cSldViewPr>
  </p:slideViewPr>
  <p:notesTextViewPr>
    <p:cViewPr>
      <p:scale>
        <a:sx n="1" d="1"/>
        <a:sy n="1" d="1"/>
      </p:scale>
      <p:origin x="0" y="0"/>
    </p:cViewPr>
  </p:notesTextViewPr>
  <p:sorterViewPr>
    <p:cViewPr>
      <p:scale>
        <a:sx n="100" d="100"/>
        <a:sy n="100" d="100"/>
      </p:scale>
      <p:origin x="0" y="-9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4DE010-9335-3B38-0D91-D099DCD994A0}"/>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DC05B6A4-592E-14A5-2A7A-B43142483EBE}"/>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E910E9D-CA6C-C206-561F-58986C1E6995}"/>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94C54625-95DD-E4AE-3B1C-D7C7C0F22D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314C6-E2A0-3610-A565-8A1943656BEB}"/>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336026828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77418B-5E8D-91F3-C913-6306EB55090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A8DA1E9-5C3C-3A2B-CAA9-7D19B294180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8CC0CA-F454-3317-21A0-5320999594FF}"/>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E52EF844-ED37-F70E-54E6-E4C839E0F4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BB9EF50-653A-321D-E4AB-D7DF0AD88302}"/>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310158127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2A6A6D-AF4D-B009-5566-F87EC56385E3}"/>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6950A063-413E-CD29-74B8-BAD5822F82E6}"/>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3EC5E0C-9CBE-C36C-6EEF-2B19D9713B41}"/>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E7FFAF83-B92C-F408-678F-9A981BAAB4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66D5471-E46C-CC70-616C-C99DFA0DA7B6}"/>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264513731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DBF532-5002-F8B7-9F8F-8BF73FDA9A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F0ECC5F-C17B-2C04-9AD9-380E1F865E23}"/>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39B0F5D-7E1A-2E99-DF06-24D85F0A5CFC}"/>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5958CF8-2520-F1B1-2267-5C2F5520F264}"/>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6" name="Espace réservé du pied de page 5">
            <a:extLst>
              <a:ext uri="{FF2B5EF4-FFF2-40B4-BE49-F238E27FC236}">
                <a16:creationId xmlns:a16="http://schemas.microsoft.com/office/drawing/2014/main" id="{FE0D8DEA-F2E5-FCEB-2465-03F87DE6554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708EBF-2DE8-2A5E-D552-5AA332675E8B}"/>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4149676392"/>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F62CFB-4022-3764-28F4-1FF0F29C5C2C}"/>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1667439-1371-F66E-849C-52F446D0545C}"/>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63DAB3-776A-E2CF-B861-318C8758B793}"/>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99D0132-FF55-56CB-04E7-32B4DAC8109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14E4E05-556C-EB3A-CDEE-CD5FE5A45217}"/>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4D03D1C-1ECF-A440-E699-2EF13BF49282}"/>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8" name="Espace réservé du pied de page 7">
            <a:extLst>
              <a:ext uri="{FF2B5EF4-FFF2-40B4-BE49-F238E27FC236}">
                <a16:creationId xmlns:a16="http://schemas.microsoft.com/office/drawing/2014/main" id="{4320D528-B93A-1070-E66D-70F9EE0629C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8C8E7A3-10C3-4573-DC89-54D059CFD747}"/>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102349903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AF87FD-F0E7-FDA4-71CA-EFD392E436F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80D2E17-A002-8158-F703-BE9B9E7BDD7B}"/>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4" name="Espace réservé du pied de page 3">
            <a:extLst>
              <a:ext uri="{FF2B5EF4-FFF2-40B4-BE49-F238E27FC236}">
                <a16:creationId xmlns:a16="http://schemas.microsoft.com/office/drawing/2014/main" id="{5B33BAEA-9FD7-191C-2AEA-6DF4A5BF92C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AF0EB4C-C414-0262-FAC0-60B982D1FABD}"/>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201679464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66A7392-9AEA-7862-4216-E9420379DAE6}"/>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3" name="Espace réservé du pied de page 2">
            <a:extLst>
              <a:ext uri="{FF2B5EF4-FFF2-40B4-BE49-F238E27FC236}">
                <a16:creationId xmlns:a16="http://schemas.microsoft.com/office/drawing/2014/main" id="{7CAE9800-1ADF-EEFD-9D58-170A9956413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1ABB4D1-DDE9-E2A8-9888-D61065AF27AB}"/>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172282827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45DE3D-9DC9-221A-0070-658082F6854A}"/>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0FC6EE6D-1156-C378-76B0-B7E586A3C54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8C6A7D8-5489-CA4E-5C11-22EB3063414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0E2D34-5AC1-F1D2-64E9-D437E2004525}"/>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6" name="Espace réservé du pied de page 5">
            <a:extLst>
              <a:ext uri="{FF2B5EF4-FFF2-40B4-BE49-F238E27FC236}">
                <a16:creationId xmlns:a16="http://schemas.microsoft.com/office/drawing/2014/main" id="{57B963AF-AB18-FD50-A009-9AF9827841E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0BE9AC-5B23-9FF0-4E85-9407DAAAE12D}"/>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108592469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EAAA47-9364-A88F-FFFB-7CBD113B42C1}"/>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A21032EF-7E09-C335-A715-98D49328C8F4}"/>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A849043F-6610-85A5-DDAD-4D4E3920086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C73A6E9-4AB9-8E90-21DD-FD5AC913BCCD}"/>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6" name="Espace réservé du pied de page 5">
            <a:extLst>
              <a:ext uri="{FF2B5EF4-FFF2-40B4-BE49-F238E27FC236}">
                <a16:creationId xmlns:a16="http://schemas.microsoft.com/office/drawing/2014/main" id="{8216587C-BE6F-6E4E-D0B5-8536FA34E82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C65DD5-702E-65FE-9610-A820080153A0}"/>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252275191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D43315-7B8F-BC19-84F2-9D13EDA7C4D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4CA8B8A-1C49-D6B1-3B77-A595397AE72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DB7EF35-B895-93D0-3A17-12FA48150009}"/>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26F4154A-6AB2-8101-4700-69D5969FAC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16B0FB-F7F1-8A46-99DD-0A975C3A97FA}"/>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86950534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006AE0A-10B4-3E72-70FA-DE866D2F5AE4}"/>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777262A-90FA-8851-E7C2-460E75F6DFF8}"/>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E13C32-CF5D-9B20-D296-5C4F03286D81}"/>
              </a:ext>
            </a:extLst>
          </p:cNvPr>
          <p:cNvSpPr>
            <a:spLocks noGrp="1"/>
          </p:cNvSpPr>
          <p:nvPr>
            <p:ph type="dt" sz="half" idx="10"/>
          </p:nvPr>
        </p:nvSpPr>
        <p:spPr/>
        <p:txBody>
          <a:body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AF9A4DC2-04D4-00F2-B861-77DCB96DB9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5764867-F5DC-D380-2898-1B2446F85AAC}"/>
              </a:ext>
            </a:extLst>
          </p:cNvPr>
          <p:cNvSpPr>
            <a:spLocks noGrp="1"/>
          </p:cNvSpPr>
          <p:nvPr>
            <p:ph type="sldNum" sz="quarter" idx="12"/>
          </p:nvPr>
        </p:nvSpPr>
        <p:spPr/>
        <p:txBody>
          <a:bodyPr/>
          <a:lstStyle/>
          <a:p>
            <a:fld id="{55098CBC-9F91-45F7-BE4F-E66747A47999}" type="slidenum">
              <a:rPr lang="fr-FR" smtClean="0"/>
              <a:t>‹N°›</a:t>
            </a:fld>
            <a:endParaRPr lang="fr-FR"/>
          </a:p>
        </p:txBody>
      </p:sp>
    </p:spTree>
    <p:extLst>
      <p:ext uri="{BB962C8B-B14F-4D97-AF65-F5344CB8AC3E}">
        <p14:creationId xmlns:p14="http://schemas.microsoft.com/office/powerpoint/2010/main" val="162208529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4729"/>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2291" y="3886351"/>
            <a:ext cx="6400801" cy="1752600"/>
          </a:xfrm>
        </p:spPr>
        <p:txBody>
          <a:bodyPr/>
          <a:lstStyle>
            <a:lvl1pPr marL="0" indent="0" algn="ctr">
              <a:buNone/>
              <a:defRPr>
                <a:solidFill>
                  <a:schemeClr val="tx1">
                    <a:tint val="75000"/>
                  </a:schemeClr>
                </a:solidFill>
              </a:defRPr>
            </a:lvl1pPr>
            <a:lvl2pPr marL="374323" indent="0" algn="ctr">
              <a:buNone/>
              <a:defRPr>
                <a:solidFill>
                  <a:schemeClr val="tx1">
                    <a:tint val="75000"/>
                  </a:schemeClr>
                </a:solidFill>
              </a:defRPr>
            </a:lvl2pPr>
            <a:lvl3pPr marL="748662" indent="0" algn="ctr">
              <a:buNone/>
              <a:defRPr>
                <a:solidFill>
                  <a:schemeClr val="tx1">
                    <a:tint val="75000"/>
                  </a:schemeClr>
                </a:solidFill>
              </a:defRPr>
            </a:lvl3pPr>
            <a:lvl4pPr marL="1122860" indent="0" algn="ctr">
              <a:buNone/>
              <a:defRPr>
                <a:solidFill>
                  <a:schemeClr val="tx1">
                    <a:tint val="75000"/>
                  </a:schemeClr>
                </a:solidFill>
              </a:defRPr>
            </a:lvl4pPr>
            <a:lvl5pPr marL="1497274" indent="0" algn="ctr">
              <a:buNone/>
              <a:defRPr>
                <a:solidFill>
                  <a:schemeClr val="tx1">
                    <a:tint val="75000"/>
                  </a:schemeClr>
                </a:solidFill>
              </a:defRPr>
            </a:lvl5pPr>
            <a:lvl6pPr marL="1871411" indent="0" algn="ctr">
              <a:buNone/>
              <a:defRPr>
                <a:solidFill>
                  <a:schemeClr val="tx1">
                    <a:tint val="75000"/>
                  </a:schemeClr>
                </a:solidFill>
              </a:defRPr>
            </a:lvl6pPr>
            <a:lvl7pPr marL="2245739" indent="0" algn="ctr">
              <a:buNone/>
              <a:defRPr>
                <a:solidFill>
                  <a:schemeClr val="tx1">
                    <a:tint val="75000"/>
                  </a:schemeClr>
                </a:solidFill>
              </a:defRPr>
            </a:lvl7pPr>
            <a:lvl8pPr marL="2620006" indent="0" algn="ctr">
              <a:buNone/>
              <a:defRPr>
                <a:solidFill>
                  <a:schemeClr val="tx1">
                    <a:tint val="75000"/>
                  </a:schemeClr>
                </a:solidFill>
              </a:defRPr>
            </a:lvl8pPr>
            <a:lvl9pPr marL="299429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4502544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8637694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1514"/>
            <a:ext cx="7772400" cy="1362076"/>
          </a:xfrm>
        </p:spPr>
        <p:txBody>
          <a:bodyPr anchor="t"/>
          <a:lstStyle>
            <a:lvl1pPr algn="l">
              <a:defRPr sz="3334" b="1" cap="all"/>
            </a:lvl1pPr>
          </a:lstStyle>
          <a:p>
            <a:r>
              <a:rPr lang="fr-FR"/>
              <a:t>Cliquez pour modifier le style du titre</a:t>
            </a:r>
          </a:p>
        </p:txBody>
      </p:sp>
      <p:sp>
        <p:nvSpPr>
          <p:cNvPr id="3" name="Espace réservé du texte 2"/>
          <p:cNvSpPr>
            <a:spLocks noGrp="1"/>
          </p:cNvSpPr>
          <p:nvPr>
            <p:ph type="body" idx="1"/>
          </p:nvPr>
        </p:nvSpPr>
        <p:spPr>
          <a:xfrm>
            <a:off x="724193" y="2906963"/>
            <a:ext cx="7772400" cy="1500187"/>
          </a:xfrm>
        </p:spPr>
        <p:txBody>
          <a:bodyPr anchor="b"/>
          <a:lstStyle>
            <a:lvl1pPr marL="0" indent="0">
              <a:buNone/>
              <a:defRPr sz="1667">
                <a:solidFill>
                  <a:schemeClr val="tx1">
                    <a:tint val="75000"/>
                  </a:schemeClr>
                </a:solidFill>
              </a:defRPr>
            </a:lvl1pPr>
            <a:lvl2pPr marL="374323" indent="0">
              <a:buNone/>
              <a:defRPr sz="1429">
                <a:solidFill>
                  <a:schemeClr val="tx1">
                    <a:tint val="75000"/>
                  </a:schemeClr>
                </a:solidFill>
              </a:defRPr>
            </a:lvl2pPr>
            <a:lvl3pPr marL="748662" indent="0">
              <a:buNone/>
              <a:defRPr sz="1349">
                <a:solidFill>
                  <a:schemeClr val="tx1">
                    <a:tint val="75000"/>
                  </a:schemeClr>
                </a:solidFill>
              </a:defRPr>
            </a:lvl3pPr>
            <a:lvl4pPr marL="1122860" indent="0">
              <a:buNone/>
              <a:defRPr sz="1191">
                <a:solidFill>
                  <a:schemeClr val="tx1">
                    <a:tint val="75000"/>
                  </a:schemeClr>
                </a:solidFill>
              </a:defRPr>
            </a:lvl4pPr>
            <a:lvl5pPr marL="1497274" indent="0">
              <a:buNone/>
              <a:defRPr sz="1191">
                <a:solidFill>
                  <a:schemeClr val="tx1">
                    <a:tint val="75000"/>
                  </a:schemeClr>
                </a:solidFill>
              </a:defRPr>
            </a:lvl5pPr>
            <a:lvl6pPr marL="1871411" indent="0">
              <a:buNone/>
              <a:defRPr sz="1191">
                <a:solidFill>
                  <a:schemeClr val="tx1">
                    <a:tint val="75000"/>
                  </a:schemeClr>
                </a:solidFill>
              </a:defRPr>
            </a:lvl6pPr>
            <a:lvl7pPr marL="2245739" indent="0">
              <a:buNone/>
              <a:defRPr sz="1191">
                <a:solidFill>
                  <a:schemeClr val="tx1">
                    <a:tint val="75000"/>
                  </a:schemeClr>
                </a:solidFill>
              </a:defRPr>
            </a:lvl7pPr>
            <a:lvl8pPr marL="2620006" indent="0">
              <a:buNone/>
              <a:defRPr sz="1191">
                <a:solidFill>
                  <a:schemeClr val="tx1">
                    <a:tint val="75000"/>
                  </a:schemeClr>
                </a:solidFill>
              </a:defRPr>
            </a:lvl8pPr>
            <a:lvl9pPr marL="2994290" indent="0">
              <a:buNone/>
              <a:defRPr sz="1191">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5108577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8507" y="1601431"/>
            <a:ext cx="4038600" cy="4525963"/>
          </a:xfrm>
        </p:spPr>
        <p:txBody>
          <a:bodyPr/>
          <a:lstStyle>
            <a:lvl1pPr>
              <a:defRPr sz="2302"/>
            </a:lvl1pPr>
            <a:lvl2pPr>
              <a:defRPr sz="198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938" y="1601431"/>
            <a:ext cx="4038600" cy="4525963"/>
          </a:xfrm>
        </p:spPr>
        <p:txBody>
          <a:bodyPr/>
          <a:lstStyle>
            <a:lvl1pPr>
              <a:defRPr sz="2302"/>
            </a:lvl1pPr>
            <a:lvl2pPr>
              <a:defRPr sz="198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24124539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803" y="1535405"/>
            <a:ext cx="4040188" cy="639761"/>
          </a:xfrm>
        </p:spPr>
        <p:txBody>
          <a:bodyPr anchor="b"/>
          <a:lstStyle>
            <a:lvl1pPr marL="0" indent="0">
              <a:buNone/>
              <a:defRPr sz="1985" b="1"/>
            </a:lvl1pPr>
            <a:lvl2pPr marL="374323" indent="0">
              <a:buNone/>
              <a:defRPr sz="1667" b="1"/>
            </a:lvl2pPr>
            <a:lvl3pPr marL="748662" indent="0">
              <a:buNone/>
              <a:defRPr sz="1429" b="1"/>
            </a:lvl3pPr>
            <a:lvl4pPr marL="1122860" indent="0">
              <a:buNone/>
              <a:defRPr sz="1349" b="1"/>
            </a:lvl4pPr>
            <a:lvl5pPr marL="1497274" indent="0">
              <a:buNone/>
              <a:defRPr sz="1349" b="1"/>
            </a:lvl5pPr>
            <a:lvl6pPr marL="1871411" indent="0">
              <a:buNone/>
              <a:defRPr sz="1349" b="1"/>
            </a:lvl6pPr>
            <a:lvl7pPr marL="2245739" indent="0">
              <a:buNone/>
              <a:defRPr sz="1349" b="1"/>
            </a:lvl7pPr>
            <a:lvl8pPr marL="2620006" indent="0">
              <a:buNone/>
              <a:defRPr sz="1349" b="1"/>
            </a:lvl8pPr>
            <a:lvl9pPr marL="2994290" indent="0">
              <a:buNone/>
              <a:defRPr sz="1349" b="1"/>
            </a:lvl9pPr>
          </a:lstStyle>
          <a:p>
            <a:pPr lvl="0"/>
            <a:r>
              <a:rPr lang="fr-FR"/>
              <a:t>Cliquez pour modifier les styles du texte du masque</a:t>
            </a:r>
          </a:p>
        </p:txBody>
      </p:sp>
      <p:sp>
        <p:nvSpPr>
          <p:cNvPr id="4" name="Espace réservé du contenu 3"/>
          <p:cNvSpPr>
            <a:spLocks noGrp="1"/>
          </p:cNvSpPr>
          <p:nvPr>
            <p:ph sz="half" idx="2"/>
          </p:nvPr>
        </p:nvSpPr>
        <p:spPr>
          <a:xfrm>
            <a:off x="457803" y="2175066"/>
            <a:ext cx="4040188" cy="3951288"/>
          </a:xfrm>
        </p:spPr>
        <p:txBody>
          <a:bodyPr/>
          <a:lstStyle>
            <a:lvl1pPr>
              <a:defRPr sz="1985"/>
            </a:lvl1pPr>
            <a:lvl2pPr>
              <a:defRPr sz="1667"/>
            </a:lvl2pPr>
            <a:lvl3pPr>
              <a:defRPr sz="1429"/>
            </a:lvl3pPr>
            <a:lvl4pPr>
              <a:defRPr sz="1349"/>
            </a:lvl4pPr>
            <a:lvl5pPr>
              <a:defRPr sz="1349"/>
            </a:lvl5pPr>
            <a:lvl6pPr>
              <a:defRPr sz="1349"/>
            </a:lvl6pPr>
            <a:lvl7pPr>
              <a:defRPr sz="1349"/>
            </a:lvl7pPr>
            <a:lvl8pPr>
              <a:defRPr sz="1349"/>
            </a:lvl8pPr>
            <a:lvl9pPr>
              <a:defRPr sz="134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632" y="1535405"/>
            <a:ext cx="4041775" cy="639761"/>
          </a:xfrm>
        </p:spPr>
        <p:txBody>
          <a:bodyPr anchor="b"/>
          <a:lstStyle>
            <a:lvl1pPr marL="0" indent="0">
              <a:buNone/>
              <a:defRPr sz="1985" b="1"/>
            </a:lvl1pPr>
            <a:lvl2pPr marL="374323" indent="0">
              <a:buNone/>
              <a:defRPr sz="1667" b="1"/>
            </a:lvl2pPr>
            <a:lvl3pPr marL="748662" indent="0">
              <a:buNone/>
              <a:defRPr sz="1429" b="1"/>
            </a:lvl3pPr>
            <a:lvl4pPr marL="1122860" indent="0">
              <a:buNone/>
              <a:defRPr sz="1349" b="1"/>
            </a:lvl4pPr>
            <a:lvl5pPr marL="1497274" indent="0">
              <a:buNone/>
              <a:defRPr sz="1349" b="1"/>
            </a:lvl5pPr>
            <a:lvl6pPr marL="1871411" indent="0">
              <a:buNone/>
              <a:defRPr sz="1349" b="1"/>
            </a:lvl6pPr>
            <a:lvl7pPr marL="2245739" indent="0">
              <a:buNone/>
              <a:defRPr sz="1349" b="1"/>
            </a:lvl7pPr>
            <a:lvl8pPr marL="2620006" indent="0">
              <a:buNone/>
              <a:defRPr sz="1349" b="1"/>
            </a:lvl8pPr>
            <a:lvl9pPr marL="2994290" indent="0">
              <a:buNone/>
              <a:defRPr sz="134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632" y="2175066"/>
            <a:ext cx="4041775" cy="3951288"/>
          </a:xfrm>
        </p:spPr>
        <p:txBody>
          <a:bodyPr/>
          <a:lstStyle>
            <a:lvl1pPr>
              <a:defRPr sz="1985"/>
            </a:lvl1pPr>
            <a:lvl2pPr>
              <a:defRPr sz="1667"/>
            </a:lvl2pPr>
            <a:lvl3pPr>
              <a:defRPr sz="1429"/>
            </a:lvl3pPr>
            <a:lvl4pPr>
              <a:defRPr sz="1349"/>
            </a:lvl4pPr>
            <a:lvl5pPr>
              <a:defRPr sz="1349"/>
            </a:lvl5pPr>
            <a:lvl6pPr>
              <a:defRPr sz="1349"/>
            </a:lvl6pPr>
            <a:lvl7pPr>
              <a:defRPr sz="1349"/>
            </a:lvl7pPr>
            <a:lvl8pPr>
              <a:defRPr sz="1349"/>
            </a:lvl8pPr>
            <a:lvl9pPr>
              <a:defRPr sz="134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5875475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5870397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1827424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60103" y="276773"/>
            <a:ext cx="3008312" cy="1162050"/>
          </a:xfrm>
        </p:spPr>
        <p:txBody>
          <a:bodyPr anchor="b"/>
          <a:lstStyle>
            <a:lvl1pPr algn="l">
              <a:defRPr sz="1667" b="1"/>
            </a:lvl1pPr>
          </a:lstStyle>
          <a:p>
            <a:r>
              <a:rPr lang="fr-FR"/>
              <a:t>Cliquez pour modifier le style du titre</a:t>
            </a:r>
          </a:p>
        </p:txBody>
      </p:sp>
      <p:sp>
        <p:nvSpPr>
          <p:cNvPr id="3" name="Espace réservé du contenu 2"/>
          <p:cNvSpPr>
            <a:spLocks noGrp="1"/>
          </p:cNvSpPr>
          <p:nvPr>
            <p:ph idx="1"/>
          </p:nvPr>
        </p:nvSpPr>
        <p:spPr>
          <a:xfrm>
            <a:off x="3575863" y="277886"/>
            <a:ext cx="5111750" cy="5853111"/>
          </a:xfrm>
        </p:spPr>
        <p:txBody>
          <a:bodyPr/>
          <a:lstStyle>
            <a:lvl1pPr>
              <a:defRPr sz="2620"/>
            </a:lvl1pPr>
            <a:lvl2pPr>
              <a:defRPr sz="2302"/>
            </a:lvl2pPr>
            <a:lvl3pPr>
              <a:defRPr sz="198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60103" y="1435430"/>
            <a:ext cx="3008312" cy="4691061"/>
          </a:xfrm>
        </p:spPr>
        <p:txBody>
          <a:bodyPr/>
          <a:lstStyle>
            <a:lvl1pPr marL="0" indent="0">
              <a:buNone/>
              <a:defRPr sz="1191"/>
            </a:lvl1pPr>
            <a:lvl2pPr marL="374323" indent="0">
              <a:buNone/>
              <a:defRPr sz="1032"/>
            </a:lvl2pPr>
            <a:lvl3pPr marL="748662" indent="0">
              <a:buNone/>
              <a:defRPr sz="873"/>
            </a:lvl3pPr>
            <a:lvl4pPr marL="1122860" indent="0">
              <a:buNone/>
              <a:defRPr sz="794"/>
            </a:lvl4pPr>
            <a:lvl5pPr marL="1497274" indent="0">
              <a:buNone/>
              <a:defRPr sz="794"/>
            </a:lvl5pPr>
            <a:lvl6pPr marL="1871411" indent="0">
              <a:buNone/>
              <a:defRPr sz="794"/>
            </a:lvl6pPr>
            <a:lvl7pPr marL="2245739" indent="0">
              <a:buNone/>
              <a:defRPr sz="794"/>
            </a:lvl7pPr>
            <a:lvl8pPr marL="2620006" indent="0">
              <a:buNone/>
              <a:defRPr sz="794"/>
            </a:lvl8pPr>
            <a:lvl9pPr marL="2994290" indent="0">
              <a:buNone/>
              <a:defRPr sz="79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1850658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37" y="4804172"/>
            <a:ext cx="5486400" cy="566738"/>
          </a:xfrm>
        </p:spPr>
        <p:txBody>
          <a:bodyPr anchor="b"/>
          <a:lstStyle>
            <a:lvl1pPr algn="l">
              <a:defRPr sz="1667" b="1"/>
            </a:lvl1pPr>
          </a:lstStyle>
          <a:p>
            <a:r>
              <a:rPr lang="fr-FR"/>
              <a:t>Cliquez pour modifier le style du titre</a:t>
            </a:r>
          </a:p>
        </p:txBody>
      </p:sp>
      <p:sp>
        <p:nvSpPr>
          <p:cNvPr id="3" name="Espace réservé pour une image  2"/>
          <p:cNvSpPr>
            <a:spLocks noGrp="1"/>
          </p:cNvSpPr>
          <p:nvPr>
            <p:ph type="pic" idx="1"/>
          </p:nvPr>
        </p:nvSpPr>
        <p:spPr>
          <a:xfrm>
            <a:off x="1792337" y="618296"/>
            <a:ext cx="5486400" cy="4114800"/>
          </a:xfrm>
        </p:spPr>
        <p:txBody>
          <a:bodyPr/>
          <a:lstStyle>
            <a:lvl1pPr marL="0" indent="0">
              <a:buNone/>
              <a:defRPr sz="2620"/>
            </a:lvl1pPr>
            <a:lvl2pPr marL="374323" indent="0">
              <a:buNone/>
              <a:defRPr sz="2302"/>
            </a:lvl2pPr>
            <a:lvl3pPr marL="748662" indent="0">
              <a:buNone/>
              <a:defRPr sz="1985"/>
            </a:lvl3pPr>
            <a:lvl4pPr marL="1122860" indent="0">
              <a:buNone/>
              <a:defRPr sz="1667"/>
            </a:lvl4pPr>
            <a:lvl5pPr marL="1497274" indent="0">
              <a:buNone/>
              <a:defRPr sz="1667"/>
            </a:lvl5pPr>
            <a:lvl6pPr marL="1871411" indent="0">
              <a:buNone/>
              <a:defRPr sz="1667"/>
            </a:lvl6pPr>
            <a:lvl7pPr marL="2245739" indent="0">
              <a:buNone/>
              <a:defRPr sz="1667"/>
            </a:lvl7pPr>
            <a:lvl8pPr marL="2620006" indent="0">
              <a:buNone/>
              <a:defRPr sz="1667"/>
            </a:lvl8pPr>
            <a:lvl9pPr marL="2994290" indent="0">
              <a:buNone/>
              <a:defRPr sz="1667"/>
            </a:lvl9pPr>
          </a:lstStyle>
          <a:p>
            <a:endParaRPr lang="fr-FR"/>
          </a:p>
        </p:txBody>
      </p:sp>
      <p:sp>
        <p:nvSpPr>
          <p:cNvPr id="4" name="Espace réservé du texte 3"/>
          <p:cNvSpPr>
            <a:spLocks noGrp="1"/>
          </p:cNvSpPr>
          <p:nvPr>
            <p:ph type="body" sz="half" idx="2"/>
          </p:nvPr>
        </p:nvSpPr>
        <p:spPr>
          <a:xfrm>
            <a:off x="1792337" y="5368468"/>
            <a:ext cx="5486400" cy="804862"/>
          </a:xfrm>
        </p:spPr>
        <p:txBody>
          <a:bodyPr/>
          <a:lstStyle>
            <a:lvl1pPr marL="0" indent="0">
              <a:buNone/>
              <a:defRPr sz="1191"/>
            </a:lvl1pPr>
            <a:lvl2pPr marL="374323" indent="0">
              <a:buNone/>
              <a:defRPr sz="1032"/>
            </a:lvl2pPr>
            <a:lvl3pPr marL="748662" indent="0">
              <a:buNone/>
              <a:defRPr sz="873"/>
            </a:lvl3pPr>
            <a:lvl4pPr marL="1122860" indent="0">
              <a:buNone/>
              <a:defRPr sz="794"/>
            </a:lvl4pPr>
            <a:lvl5pPr marL="1497274" indent="0">
              <a:buNone/>
              <a:defRPr sz="794"/>
            </a:lvl5pPr>
            <a:lvl6pPr marL="1871411" indent="0">
              <a:buNone/>
              <a:defRPr sz="794"/>
            </a:lvl6pPr>
            <a:lvl7pPr marL="2245739" indent="0">
              <a:buNone/>
              <a:defRPr sz="794"/>
            </a:lvl7pPr>
            <a:lvl8pPr marL="2620006" indent="0">
              <a:buNone/>
              <a:defRPr sz="794"/>
            </a:lvl8pPr>
            <a:lvl9pPr marL="2994290" indent="0">
              <a:buNone/>
              <a:defRPr sz="79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6590886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85625741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1060" y="278201"/>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8416" y="278201"/>
            <a:ext cx="6019799"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20622841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2044"/>
            <a:ext cx="7772400" cy="1470027"/>
          </a:xfrm>
        </p:spPr>
        <p:txBody>
          <a:bodyPr/>
          <a:lstStyle/>
          <a:p>
            <a:r>
              <a:rPr lang="fr-FR"/>
              <a:t>Cliquez pour modifier le style du titre</a:t>
            </a:r>
          </a:p>
        </p:txBody>
      </p:sp>
      <p:sp>
        <p:nvSpPr>
          <p:cNvPr id="3" name="Sous-titre 2"/>
          <p:cNvSpPr>
            <a:spLocks noGrp="1"/>
          </p:cNvSpPr>
          <p:nvPr>
            <p:ph type="subTitle" idx="1"/>
          </p:nvPr>
        </p:nvSpPr>
        <p:spPr>
          <a:xfrm>
            <a:off x="1372474" y="3886351"/>
            <a:ext cx="6400801" cy="1752600"/>
          </a:xfrm>
        </p:spPr>
        <p:txBody>
          <a:bodyPr/>
          <a:lstStyle>
            <a:lvl1pPr marL="0" indent="0" algn="ctr">
              <a:buNone/>
              <a:defRPr>
                <a:solidFill>
                  <a:schemeClr val="tx1">
                    <a:tint val="75000"/>
                  </a:schemeClr>
                </a:solidFill>
              </a:defRPr>
            </a:lvl1pPr>
            <a:lvl2pPr marL="496607" indent="0" algn="ctr">
              <a:buNone/>
              <a:defRPr>
                <a:solidFill>
                  <a:schemeClr val="tx1">
                    <a:tint val="75000"/>
                  </a:schemeClr>
                </a:solidFill>
              </a:defRPr>
            </a:lvl2pPr>
            <a:lvl3pPr marL="993209" indent="0" algn="ctr">
              <a:buNone/>
              <a:defRPr>
                <a:solidFill>
                  <a:schemeClr val="tx1">
                    <a:tint val="75000"/>
                  </a:schemeClr>
                </a:solidFill>
              </a:defRPr>
            </a:lvl3pPr>
            <a:lvl4pPr marL="1489689" indent="0" algn="ctr">
              <a:buNone/>
              <a:defRPr>
                <a:solidFill>
                  <a:schemeClr val="tx1">
                    <a:tint val="75000"/>
                  </a:schemeClr>
                </a:solidFill>
              </a:defRPr>
            </a:lvl4pPr>
            <a:lvl5pPr marL="1986388" indent="0" algn="ctr">
              <a:buNone/>
              <a:defRPr>
                <a:solidFill>
                  <a:schemeClr val="tx1">
                    <a:tint val="75000"/>
                  </a:schemeClr>
                </a:solidFill>
              </a:defRPr>
            </a:lvl5pPr>
            <a:lvl6pPr marL="2482815" indent="0" algn="ctr">
              <a:buNone/>
              <a:defRPr>
                <a:solidFill>
                  <a:schemeClr val="tx1">
                    <a:tint val="75000"/>
                  </a:schemeClr>
                </a:solidFill>
              </a:defRPr>
            </a:lvl6pPr>
            <a:lvl7pPr marL="2979363" indent="0" algn="ctr">
              <a:buNone/>
              <a:defRPr>
                <a:solidFill>
                  <a:schemeClr val="tx1">
                    <a:tint val="75000"/>
                  </a:schemeClr>
                </a:solidFill>
              </a:defRPr>
            </a:lvl7pPr>
            <a:lvl8pPr marL="3475875" indent="0" algn="ctr">
              <a:buNone/>
              <a:defRPr>
                <a:solidFill>
                  <a:schemeClr val="tx1">
                    <a:tint val="75000"/>
                  </a:schemeClr>
                </a:solidFill>
              </a:defRPr>
            </a:lvl8pPr>
            <a:lvl9pPr marL="3972473"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3967219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45663189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2453"/>
            <a:ext cx="7772400" cy="1362074"/>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724193" y="2906962"/>
            <a:ext cx="7772400" cy="1500187"/>
          </a:xfrm>
        </p:spPr>
        <p:txBody>
          <a:bodyPr anchor="b"/>
          <a:lstStyle>
            <a:lvl1pPr marL="0" indent="0">
              <a:buNone/>
              <a:defRPr sz="2222">
                <a:solidFill>
                  <a:schemeClr val="tx1">
                    <a:tint val="75000"/>
                  </a:schemeClr>
                </a:solidFill>
              </a:defRPr>
            </a:lvl1pPr>
            <a:lvl2pPr marL="496607" indent="0">
              <a:buNone/>
              <a:defRPr sz="1904">
                <a:solidFill>
                  <a:schemeClr val="tx1">
                    <a:tint val="75000"/>
                  </a:schemeClr>
                </a:solidFill>
              </a:defRPr>
            </a:lvl2pPr>
            <a:lvl3pPr marL="993209" indent="0">
              <a:buNone/>
              <a:defRPr sz="1799">
                <a:solidFill>
                  <a:schemeClr val="tx1">
                    <a:tint val="75000"/>
                  </a:schemeClr>
                </a:solidFill>
              </a:defRPr>
            </a:lvl3pPr>
            <a:lvl4pPr marL="1489689" indent="0">
              <a:buNone/>
              <a:defRPr sz="1588">
                <a:solidFill>
                  <a:schemeClr val="tx1">
                    <a:tint val="75000"/>
                  </a:schemeClr>
                </a:solidFill>
              </a:defRPr>
            </a:lvl4pPr>
            <a:lvl5pPr marL="1986388" indent="0">
              <a:buNone/>
              <a:defRPr sz="1588">
                <a:solidFill>
                  <a:schemeClr val="tx1">
                    <a:tint val="75000"/>
                  </a:schemeClr>
                </a:solidFill>
              </a:defRPr>
            </a:lvl5pPr>
            <a:lvl6pPr marL="2482815" indent="0">
              <a:buNone/>
              <a:defRPr sz="1588">
                <a:solidFill>
                  <a:schemeClr val="tx1">
                    <a:tint val="75000"/>
                  </a:schemeClr>
                </a:solidFill>
              </a:defRPr>
            </a:lvl6pPr>
            <a:lvl7pPr marL="2979363" indent="0">
              <a:buNone/>
              <a:defRPr sz="1588">
                <a:solidFill>
                  <a:schemeClr val="tx1">
                    <a:tint val="75000"/>
                  </a:schemeClr>
                </a:solidFill>
              </a:defRPr>
            </a:lvl7pPr>
            <a:lvl8pPr marL="3475875" indent="0">
              <a:buNone/>
              <a:defRPr sz="1588">
                <a:solidFill>
                  <a:schemeClr val="tx1">
                    <a:tint val="75000"/>
                  </a:schemeClr>
                </a:solidFill>
              </a:defRPr>
            </a:lvl8pPr>
            <a:lvl9pPr marL="3972473"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3985943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263334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98" y="1535454"/>
            <a:ext cx="4040189"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457698" y="2175066"/>
            <a:ext cx="4040189"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9" y="1535454"/>
            <a:ext cx="4041778"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9" y="2175066"/>
            <a:ext cx="4041778"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4577372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38094269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2686704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941" y="276773"/>
            <a:ext cx="3008312"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3575670" y="278324"/>
            <a:ext cx="5111749" cy="5853111"/>
          </a:xfrm>
        </p:spPr>
        <p:txBody>
          <a:bodyPr/>
          <a:lstStyle>
            <a:lvl1pPr>
              <a:defRPr sz="3492"/>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941" y="1435430"/>
            <a:ext cx="3008312" cy="4691061"/>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7946872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59" y="4804610"/>
            <a:ext cx="54864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1792359" y="618877"/>
            <a:ext cx="5486400" cy="4114800"/>
          </a:xfrm>
        </p:spPr>
        <p:txBody>
          <a:bodyPr/>
          <a:lstStyle>
            <a:lvl1pPr marL="0" indent="0">
              <a:buNone/>
              <a:defRPr sz="3492"/>
            </a:lvl1pPr>
            <a:lvl2pPr marL="496607" indent="0">
              <a:buNone/>
              <a:defRPr sz="3069"/>
            </a:lvl2pPr>
            <a:lvl3pPr marL="993209" indent="0">
              <a:buNone/>
              <a:defRPr sz="2646"/>
            </a:lvl3pPr>
            <a:lvl4pPr marL="1489689" indent="0">
              <a:buNone/>
              <a:defRPr sz="2222"/>
            </a:lvl4pPr>
            <a:lvl5pPr marL="1986388" indent="0">
              <a:buNone/>
              <a:defRPr sz="2222"/>
            </a:lvl5pPr>
            <a:lvl6pPr marL="2482815" indent="0">
              <a:buNone/>
              <a:defRPr sz="2222"/>
            </a:lvl6pPr>
            <a:lvl7pPr marL="2979363" indent="0">
              <a:buNone/>
              <a:defRPr sz="2222"/>
            </a:lvl7pPr>
            <a:lvl8pPr marL="3475875" indent="0">
              <a:buNone/>
              <a:defRPr sz="2222"/>
            </a:lvl8pPr>
            <a:lvl9pPr marL="3972473" indent="0">
              <a:buNone/>
              <a:defRPr sz="2222"/>
            </a:lvl9pPr>
          </a:lstStyle>
          <a:p>
            <a:endParaRPr lang="fr-FR"/>
          </a:p>
        </p:txBody>
      </p:sp>
      <p:sp>
        <p:nvSpPr>
          <p:cNvPr id="4" name="Espace réservé du texte 3"/>
          <p:cNvSpPr>
            <a:spLocks noGrp="1"/>
          </p:cNvSpPr>
          <p:nvPr>
            <p:ph type="body" sz="half" idx="2"/>
          </p:nvPr>
        </p:nvSpPr>
        <p:spPr>
          <a:xfrm>
            <a:off x="1792359" y="5368474"/>
            <a:ext cx="5486400" cy="804862"/>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48030498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0845145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78645"/>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610" y="278645"/>
            <a:ext cx="60197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12/01/2026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1342310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F4D9A45-CB76-1E6B-F1FF-2DF6721927C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FE26904-1FCA-0FB8-B6DF-1BC2C0B67C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C9B6DF-3DCF-C62C-A754-6F16E7C44C31}"/>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1751086F-66C0-4459-AA4D-A2A3C534C13D}" type="datetimeFigureOut">
              <a:rPr lang="fr-FR" smtClean="0"/>
              <a:t>12/01/2026</a:t>
            </a:fld>
            <a:endParaRPr lang="fr-FR"/>
          </a:p>
        </p:txBody>
      </p:sp>
      <p:sp>
        <p:nvSpPr>
          <p:cNvPr id="5" name="Espace réservé du pied de page 4">
            <a:extLst>
              <a:ext uri="{FF2B5EF4-FFF2-40B4-BE49-F238E27FC236}">
                <a16:creationId xmlns:a16="http://schemas.microsoft.com/office/drawing/2014/main" id="{4E3AE84A-D2B0-EA0F-3A13-5CCFC67D792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7A26543-2984-448C-44BF-C37B9C0D5B0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55098CBC-9F91-45F7-BE4F-E66747A47999}" type="slidenum">
              <a:rPr lang="fr-FR" smtClean="0"/>
              <a:t>‹N°›</a:t>
            </a:fld>
            <a:endParaRPr lang="fr-FR"/>
          </a:p>
        </p:txBody>
      </p:sp>
    </p:spTree>
    <p:extLst>
      <p:ext uri="{BB962C8B-B14F-4D97-AF65-F5344CB8AC3E}">
        <p14:creationId xmlns:p14="http://schemas.microsoft.com/office/powerpoint/2010/main" val="19622470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98" y="276259"/>
            <a:ext cx="8229599" cy="1143002"/>
          </a:xfrm>
          <a:prstGeom prst="rect">
            <a:avLst/>
          </a:prstGeom>
        </p:spPr>
        <p:txBody>
          <a:bodyPr vert="horz" lIns="93893" tIns="46931" rIns="93893" bIns="46931"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98" y="1601431"/>
            <a:ext cx="8229599" cy="4525963"/>
          </a:xfrm>
          <a:prstGeom prst="rect">
            <a:avLst/>
          </a:prstGeom>
        </p:spPr>
        <p:txBody>
          <a:bodyPr vert="horz" lIns="93893" tIns="46931" rIns="93893" bIns="46931"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003" y="6359925"/>
            <a:ext cx="2133601" cy="365125"/>
          </a:xfrm>
          <a:prstGeom prst="rect">
            <a:avLst/>
          </a:prstGeom>
        </p:spPr>
        <p:txBody>
          <a:bodyPr vert="horz" lIns="93893" tIns="46931" rIns="93893" bIns="46931" rtlCol="0" anchor="ctr"/>
          <a:lstStyle>
            <a:lvl1pPr algn="l" defTabSz="748662">
              <a:defRPr sz="1032">
                <a:solidFill>
                  <a:schemeClr val="tx1">
                    <a:tint val="75000"/>
                  </a:schemeClr>
                </a:solidFill>
              </a:defRPr>
            </a:lvl1pPr>
          </a:lstStyle>
          <a:p>
            <a:fld id="{FA0B38D7-1DE5-41DE-8B65-024289CA27F3}" type="datetimeFigureOut">
              <a:rPr lang="fr-FR" smtClean="0">
                <a:solidFill>
                  <a:prstClr val="black">
                    <a:tint val="75000"/>
                  </a:prstClr>
                </a:solidFill>
              </a:rPr>
              <a:pPr/>
              <a:t>12/01/2026</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5875" y="6359925"/>
            <a:ext cx="2895600" cy="365125"/>
          </a:xfrm>
          <a:prstGeom prst="rect">
            <a:avLst/>
          </a:prstGeom>
        </p:spPr>
        <p:txBody>
          <a:bodyPr vert="horz" lIns="93893" tIns="46931" rIns="93893" bIns="46931" rtlCol="0" anchor="ctr"/>
          <a:lstStyle>
            <a:lvl1pPr algn="ctr" defTabSz="748662">
              <a:defRPr sz="103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004" y="6359925"/>
            <a:ext cx="2133601" cy="365125"/>
          </a:xfrm>
          <a:prstGeom prst="rect">
            <a:avLst/>
          </a:prstGeom>
        </p:spPr>
        <p:txBody>
          <a:bodyPr vert="horz" lIns="93893" tIns="46931" rIns="93893" bIns="46931" rtlCol="0" anchor="ctr"/>
          <a:lstStyle>
            <a:lvl1pPr algn="r" defTabSz="748662">
              <a:defRPr sz="1032">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9915323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txStyles>
    <p:titleStyle>
      <a:lvl1pPr algn="ctr" defTabSz="748662" rtl="0" eaLnBrk="1" latinLnBrk="0" hangingPunct="1">
        <a:spcBef>
          <a:spcPct val="0"/>
        </a:spcBef>
        <a:buNone/>
        <a:defRPr sz="3651" kern="1200">
          <a:solidFill>
            <a:schemeClr val="tx1"/>
          </a:solidFill>
          <a:latin typeface="+mj-lt"/>
          <a:ea typeface="+mj-ea"/>
          <a:cs typeface="+mj-cs"/>
        </a:defRPr>
      </a:lvl1pPr>
    </p:titleStyle>
    <p:bodyStyle>
      <a:lvl1pPr marL="280745" indent="-280745" algn="l" defTabSz="748662" rtl="0" eaLnBrk="1" latinLnBrk="0" hangingPunct="1">
        <a:spcBef>
          <a:spcPct val="20000"/>
        </a:spcBef>
        <a:buFont typeface="Arial" pitchFamily="34" charset="0"/>
        <a:buChar char="•"/>
        <a:defRPr sz="2620" kern="1200">
          <a:solidFill>
            <a:schemeClr val="tx1"/>
          </a:solidFill>
          <a:latin typeface="+mn-lt"/>
          <a:ea typeface="+mn-ea"/>
          <a:cs typeface="+mn-cs"/>
        </a:defRPr>
      </a:lvl1pPr>
      <a:lvl2pPr marL="608193" indent="-233921" algn="l" defTabSz="748662" rtl="0" eaLnBrk="1" latinLnBrk="0" hangingPunct="1">
        <a:spcBef>
          <a:spcPct val="20000"/>
        </a:spcBef>
        <a:buFont typeface="Arial" pitchFamily="34" charset="0"/>
        <a:buChar char="–"/>
        <a:defRPr sz="2302" kern="1200">
          <a:solidFill>
            <a:schemeClr val="tx1"/>
          </a:solidFill>
          <a:latin typeface="+mn-lt"/>
          <a:ea typeface="+mn-ea"/>
          <a:cs typeface="+mn-cs"/>
        </a:defRPr>
      </a:lvl2pPr>
      <a:lvl3pPr marL="935696" indent="-187180" algn="l" defTabSz="748662" rtl="0" eaLnBrk="1" latinLnBrk="0" hangingPunct="1">
        <a:spcBef>
          <a:spcPct val="20000"/>
        </a:spcBef>
        <a:buFont typeface="Arial" pitchFamily="34" charset="0"/>
        <a:buChar char="•"/>
        <a:defRPr sz="1985" kern="1200">
          <a:solidFill>
            <a:schemeClr val="tx1"/>
          </a:solidFill>
          <a:latin typeface="+mn-lt"/>
          <a:ea typeface="+mn-ea"/>
          <a:cs typeface="+mn-cs"/>
        </a:defRPr>
      </a:lvl3pPr>
      <a:lvl4pPr marL="1310000"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684338"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58551"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32865"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807054"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181450" indent="-187180" algn="l" defTabSz="748662"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fr-FR"/>
      </a:defPPr>
      <a:lvl1pPr marL="0" algn="l" defTabSz="748662" rtl="0" eaLnBrk="1" latinLnBrk="0" hangingPunct="1">
        <a:defRPr sz="1429" kern="1200">
          <a:solidFill>
            <a:schemeClr val="tx1"/>
          </a:solidFill>
          <a:latin typeface="+mn-lt"/>
          <a:ea typeface="+mn-ea"/>
          <a:cs typeface="+mn-cs"/>
        </a:defRPr>
      </a:lvl1pPr>
      <a:lvl2pPr marL="374323" algn="l" defTabSz="748662" rtl="0" eaLnBrk="1" latinLnBrk="0" hangingPunct="1">
        <a:defRPr sz="1429" kern="1200">
          <a:solidFill>
            <a:schemeClr val="tx1"/>
          </a:solidFill>
          <a:latin typeface="+mn-lt"/>
          <a:ea typeface="+mn-ea"/>
          <a:cs typeface="+mn-cs"/>
        </a:defRPr>
      </a:lvl2pPr>
      <a:lvl3pPr marL="748662" algn="l" defTabSz="748662" rtl="0" eaLnBrk="1" latinLnBrk="0" hangingPunct="1">
        <a:defRPr sz="1429" kern="1200">
          <a:solidFill>
            <a:schemeClr val="tx1"/>
          </a:solidFill>
          <a:latin typeface="+mn-lt"/>
          <a:ea typeface="+mn-ea"/>
          <a:cs typeface="+mn-cs"/>
        </a:defRPr>
      </a:lvl3pPr>
      <a:lvl4pPr marL="1122860" algn="l" defTabSz="748662" rtl="0" eaLnBrk="1" latinLnBrk="0" hangingPunct="1">
        <a:defRPr sz="1429" kern="1200">
          <a:solidFill>
            <a:schemeClr val="tx1"/>
          </a:solidFill>
          <a:latin typeface="+mn-lt"/>
          <a:ea typeface="+mn-ea"/>
          <a:cs typeface="+mn-cs"/>
        </a:defRPr>
      </a:lvl4pPr>
      <a:lvl5pPr marL="1497274" algn="l" defTabSz="748662" rtl="0" eaLnBrk="1" latinLnBrk="0" hangingPunct="1">
        <a:defRPr sz="1429" kern="1200">
          <a:solidFill>
            <a:schemeClr val="tx1"/>
          </a:solidFill>
          <a:latin typeface="+mn-lt"/>
          <a:ea typeface="+mn-ea"/>
          <a:cs typeface="+mn-cs"/>
        </a:defRPr>
      </a:lvl5pPr>
      <a:lvl6pPr marL="1871411" algn="l" defTabSz="748662" rtl="0" eaLnBrk="1" latinLnBrk="0" hangingPunct="1">
        <a:defRPr sz="1429" kern="1200">
          <a:solidFill>
            <a:schemeClr val="tx1"/>
          </a:solidFill>
          <a:latin typeface="+mn-lt"/>
          <a:ea typeface="+mn-ea"/>
          <a:cs typeface="+mn-cs"/>
        </a:defRPr>
      </a:lvl6pPr>
      <a:lvl7pPr marL="2245739" algn="l" defTabSz="748662" rtl="0" eaLnBrk="1" latinLnBrk="0" hangingPunct="1">
        <a:defRPr sz="1429" kern="1200">
          <a:solidFill>
            <a:schemeClr val="tx1"/>
          </a:solidFill>
          <a:latin typeface="+mn-lt"/>
          <a:ea typeface="+mn-ea"/>
          <a:cs typeface="+mn-cs"/>
        </a:defRPr>
      </a:lvl7pPr>
      <a:lvl8pPr marL="2620006" algn="l" defTabSz="748662" rtl="0" eaLnBrk="1" latinLnBrk="0" hangingPunct="1">
        <a:defRPr sz="1429" kern="1200">
          <a:solidFill>
            <a:schemeClr val="tx1"/>
          </a:solidFill>
          <a:latin typeface="+mn-lt"/>
          <a:ea typeface="+mn-ea"/>
          <a:cs typeface="+mn-cs"/>
        </a:defRPr>
      </a:lvl8pPr>
      <a:lvl9pPr marL="2994290" algn="l" defTabSz="748662" rtl="0" eaLnBrk="1" latinLnBrk="0" hangingPunct="1">
        <a:defRPr sz="142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33" y="276859"/>
            <a:ext cx="8229599" cy="1143002"/>
          </a:xfrm>
          <a:prstGeom prst="rect">
            <a:avLst/>
          </a:prstGeom>
        </p:spPr>
        <p:txBody>
          <a:bodyPr vert="horz" lIns="93434" tIns="46697" rIns="93434" bIns="46697"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33" y="1601575"/>
            <a:ext cx="8229599" cy="4525963"/>
          </a:xfrm>
          <a:prstGeom prst="rect">
            <a:avLst/>
          </a:prstGeom>
        </p:spPr>
        <p:txBody>
          <a:bodyPr vert="horz" lIns="93434" tIns="46697" rIns="93434" bIns="4669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232" y="6360425"/>
            <a:ext cx="2133601" cy="365125"/>
          </a:xfrm>
          <a:prstGeom prst="rect">
            <a:avLst/>
          </a:prstGeom>
        </p:spPr>
        <p:txBody>
          <a:bodyPr vert="horz" lIns="93434" tIns="46697" rIns="93434" bIns="46697" rtlCol="0" anchor="ctr"/>
          <a:lstStyle>
            <a:lvl1pPr algn="l" defTabSz="993209">
              <a:defRPr sz="1376">
                <a:solidFill>
                  <a:schemeClr val="tx1">
                    <a:tint val="75000"/>
                  </a:schemeClr>
                </a:solidFill>
              </a:defRPr>
            </a:lvl1pPr>
          </a:lstStyle>
          <a:p>
            <a:fld id="{FA0B38D7-1DE5-41DE-8B65-024289CA27F3}" type="datetimeFigureOut">
              <a:rPr lang="fr-FR" smtClean="0">
                <a:solidFill>
                  <a:prstClr val="black">
                    <a:tint val="75000"/>
                  </a:prstClr>
                </a:solidFill>
              </a:rPr>
              <a:pPr/>
              <a:t>12/01/2026</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196" y="6360425"/>
            <a:ext cx="2895600" cy="365125"/>
          </a:xfrm>
          <a:prstGeom prst="rect">
            <a:avLst/>
          </a:prstGeom>
        </p:spPr>
        <p:txBody>
          <a:bodyPr vert="horz" lIns="93434" tIns="46697" rIns="93434" bIns="46697" rtlCol="0" anchor="ctr"/>
          <a:lstStyle>
            <a:lvl1pPr algn="ctr" defTabSz="993209">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239" y="6360425"/>
            <a:ext cx="2133601" cy="365125"/>
          </a:xfrm>
          <a:prstGeom prst="rect">
            <a:avLst/>
          </a:prstGeom>
        </p:spPr>
        <p:txBody>
          <a:bodyPr vert="horz" lIns="93434" tIns="46697" rIns="93434" bIns="46697" rtlCol="0" anchor="ctr"/>
          <a:lstStyle>
            <a:lvl1pPr algn="r" defTabSz="993209">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1273379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txStyles>
    <p:titleStyle>
      <a:lvl1pPr algn="ctr" defTabSz="993209" rtl="0" eaLnBrk="1" latinLnBrk="0" hangingPunct="1">
        <a:spcBef>
          <a:spcPct val="0"/>
        </a:spcBef>
        <a:buNone/>
        <a:defRPr sz="4867" kern="1200">
          <a:solidFill>
            <a:schemeClr val="tx1"/>
          </a:solidFill>
          <a:latin typeface="+mj-lt"/>
          <a:ea typeface="+mj-ea"/>
          <a:cs typeface="+mj-cs"/>
        </a:defRPr>
      </a:lvl1pPr>
    </p:titleStyle>
    <p:bodyStyle>
      <a:lvl1pPr marL="372471" indent="-372471" algn="l" defTabSz="993209" rtl="0" eaLnBrk="1" latinLnBrk="0" hangingPunct="1">
        <a:spcBef>
          <a:spcPct val="20000"/>
        </a:spcBef>
        <a:buFont typeface="Arial" pitchFamily="34" charset="0"/>
        <a:buChar char="•"/>
        <a:defRPr sz="3492" kern="1200">
          <a:solidFill>
            <a:schemeClr val="tx1"/>
          </a:solidFill>
          <a:latin typeface="+mn-lt"/>
          <a:ea typeface="+mn-ea"/>
          <a:cs typeface="+mn-cs"/>
        </a:defRPr>
      </a:lvl1pPr>
      <a:lvl2pPr marL="806879" indent="-310333" algn="l" defTabSz="993209"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1428" indent="-248328" algn="l" defTabSz="993209"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379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345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310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2764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240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2075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3209" rtl="0" eaLnBrk="1" latinLnBrk="0" hangingPunct="1">
        <a:defRPr sz="1904" kern="1200">
          <a:solidFill>
            <a:schemeClr val="tx1"/>
          </a:solidFill>
          <a:latin typeface="+mn-lt"/>
          <a:ea typeface="+mn-ea"/>
          <a:cs typeface="+mn-cs"/>
        </a:defRPr>
      </a:lvl1pPr>
      <a:lvl2pPr marL="496607" algn="l" defTabSz="993209" rtl="0" eaLnBrk="1" latinLnBrk="0" hangingPunct="1">
        <a:defRPr sz="1904" kern="1200">
          <a:solidFill>
            <a:schemeClr val="tx1"/>
          </a:solidFill>
          <a:latin typeface="+mn-lt"/>
          <a:ea typeface="+mn-ea"/>
          <a:cs typeface="+mn-cs"/>
        </a:defRPr>
      </a:lvl2pPr>
      <a:lvl3pPr marL="993209" algn="l" defTabSz="993209" rtl="0" eaLnBrk="1" latinLnBrk="0" hangingPunct="1">
        <a:defRPr sz="1904" kern="1200">
          <a:solidFill>
            <a:schemeClr val="tx1"/>
          </a:solidFill>
          <a:latin typeface="+mn-lt"/>
          <a:ea typeface="+mn-ea"/>
          <a:cs typeface="+mn-cs"/>
        </a:defRPr>
      </a:lvl3pPr>
      <a:lvl4pPr marL="1489689" algn="l" defTabSz="993209" rtl="0" eaLnBrk="1" latinLnBrk="0" hangingPunct="1">
        <a:defRPr sz="1904" kern="1200">
          <a:solidFill>
            <a:schemeClr val="tx1"/>
          </a:solidFill>
          <a:latin typeface="+mn-lt"/>
          <a:ea typeface="+mn-ea"/>
          <a:cs typeface="+mn-cs"/>
        </a:defRPr>
      </a:lvl4pPr>
      <a:lvl5pPr marL="1986388" algn="l" defTabSz="993209" rtl="0" eaLnBrk="1" latinLnBrk="0" hangingPunct="1">
        <a:defRPr sz="1904" kern="1200">
          <a:solidFill>
            <a:schemeClr val="tx1"/>
          </a:solidFill>
          <a:latin typeface="+mn-lt"/>
          <a:ea typeface="+mn-ea"/>
          <a:cs typeface="+mn-cs"/>
        </a:defRPr>
      </a:lvl5pPr>
      <a:lvl6pPr marL="2482815" algn="l" defTabSz="993209" rtl="0" eaLnBrk="1" latinLnBrk="0" hangingPunct="1">
        <a:defRPr sz="1904" kern="1200">
          <a:solidFill>
            <a:schemeClr val="tx1"/>
          </a:solidFill>
          <a:latin typeface="+mn-lt"/>
          <a:ea typeface="+mn-ea"/>
          <a:cs typeface="+mn-cs"/>
        </a:defRPr>
      </a:lvl6pPr>
      <a:lvl7pPr marL="2979363" algn="l" defTabSz="993209" rtl="0" eaLnBrk="1" latinLnBrk="0" hangingPunct="1">
        <a:defRPr sz="1904" kern="1200">
          <a:solidFill>
            <a:schemeClr val="tx1"/>
          </a:solidFill>
          <a:latin typeface="+mn-lt"/>
          <a:ea typeface="+mn-ea"/>
          <a:cs typeface="+mn-cs"/>
        </a:defRPr>
      </a:lvl7pPr>
      <a:lvl8pPr marL="3475875" algn="l" defTabSz="993209" rtl="0" eaLnBrk="1" latinLnBrk="0" hangingPunct="1">
        <a:defRPr sz="1904" kern="1200">
          <a:solidFill>
            <a:schemeClr val="tx1"/>
          </a:solidFill>
          <a:latin typeface="+mn-lt"/>
          <a:ea typeface="+mn-ea"/>
          <a:cs typeface="+mn-cs"/>
        </a:defRPr>
      </a:lvl8pPr>
      <a:lvl9pPr marL="3972473" algn="l" defTabSz="993209"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8.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18.xml"/><Relationship Id="rId4" Type="http://schemas.openxmlformats.org/officeDocument/2006/relationships/image" Target="../media/image24.gif"/></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8.xml"/><Relationship Id="rId4" Type="http://schemas.openxmlformats.org/officeDocument/2006/relationships/image" Target="../media/image47.jpg"/></Relationships>
</file>

<file path=ppt/slides/_rels/slide37.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g"/><Relationship Id="rId1" Type="http://schemas.openxmlformats.org/officeDocument/2006/relationships/slideLayout" Target="../slideLayouts/slideLayout29.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l="-4000" r="-4000"/>
          </a:stretch>
        </a:blipFill>
        <a:effectLst/>
      </p:bgPr>
    </p:bg>
    <p:spTree>
      <p:nvGrpSpPr>
        <p:cNvPr id="1" name=""/>
        <p:cNvGrpSpPr/>
        <p:nvPr/>
      </p:nvGrpSpPr>
      <p:grpSpPr>
        <a:xfrm>
          <a:off x="0" y="0"/>
          <a:ext cx="0" cy="0"/>
          <a:chOff x="0" y="0"/>
          <a:chExt cx="0" cy="0"/>
        </a:xfrm>
      </p:grpSpPr>
      <p:pic>
        <p:nvPicPr>
          <p:cNvPr id="13" name="Image 12">
            <a:extLst>
              <a:ext uri="{FF2B5EF4-FFF2-40B4-BE49-F238E27FC236}">
                <a16:creationId xmlns:a16="http://schemas.microsoft.com/office/drawing/2014/main" id="{92F6B5C5-1152-9889-12DE-9E28A9D99530}"/>
              </a:ext>
            </a:extLst>
          </p:cNvPr>
          <p:cNvPicPr>
            <a:picLocks noChangeAspect="1"/>
          </p:cNvPicPr>
          <p:nvPr/>
        </p:nvPicPr>
        <p:blipFill>
          <a:blip r:embed="rId5"/>
          <a:stretch>
            <a:fillRect/>
          </a:stretch>
        </p:blipFill>
        <p:spPr>
          <a:xfrm>
            <a:off x="3013190" y="2948969"/>
            <a:ext cx="1127913" cy="1798476"/>
          </a:xfrm>
          <a:prstGeom prst="rect">
            <a:avLst/>
          </a:prstGeom>
        </p:spPr>
      </p:pic>
      <p:pic>
        <p:nvPicPr>
          <p:cNvPr id="12" name="Image 11">
            <a:extLst>
              <a:ext uri="{FF2B5EF4-FFF2-40B4-BE49-F238E27FC236}">
                <a16:creationId xmlns:a16="http://schemas.microsoft.com/office/drawing/2014/main" id="{B7C22AB7-B918-AF95-D2AE-87E57BBB6842}"/>
              </a:ext>
            </a:extLst>
          </p:cNvPr>
          <p:cNvPicPr>
            <a:picLocks noChangeAspect="1"/>
          </p:cNvPicPr>
          <p:nvPr/>
        </p:nvPicPr>
        <p:blipFill>
          <a:blip r:embed="rId5"/>
          <a:stretch>
            <a:fillRect/>
          </a:stretch>
        </p:blipFill>
        <p:spPr>
          <a:xfrm>
            <a:off x="5003578" y="2948969"/>
            <a:ext cx="1238545" cy="1798476"/>
          </a:xfrm>
          <a:prstGeom prst="rect">
            <a:avLst/>
          </a:prstGeom>
        </p:spPr>
      </p:pic>
      <p:sp>
        <p:nvSpPr>
          <p:cNvPr id="2" name="ZoneTexte 1"/>
          <p:cNvSpPr txBox="1">
            <a:spLocks noChangeAspect="1"/>
          </p:cNvSpPr>
          <p:nvPr/>
        </p:nvSpPr>
        <p:spPr>
          <a:xfrm rot="20340000">
            <a:off x="4968000" y="216000"/>
            <a:ext cx="3418805" cy="3374487"/>
          </a:xfrm>
          <a:prstGeom prst="rect">
            <a:avLst/>
          </a:prstGeom>
          <a:noFill/>
        </p:spPr>
        <p:txBody>
          <a:bodyPr wrap="none" lIns="62489" tIns="31233" rIns="62489" bIns="31233" numCol="1" rtlCol="0">
            <a:prstTxWarp prst="textArchUpPour">
              <a:avLst/>
            </a:prstTxWarp>
            <a:spAutoFit/>
          </a:bodyPr>
          <a:lstStyle/>
          <a:p>
            <a:pPr defTabSz="748662"/>
            <a:r>
              <a:rPr lang="fr-FR" sz="6111"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a:t>
            </a:r>
            <a:r>
              <a:rPr lang="fr-FR" sz="6111" i="1"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’instant</a:t>
            </a:r>
          </a:p>
        </p:txBody>
      </p:sp>
      <p:sp>
        <p:nvSpPr>
          <p:cNvPr id="10" name="Rectangle 9"/>
          <p:cNvSpPr/>
          <p:nvPr/>
        </p:nvSpPr>
        <p:spPr>
          <a:xfrm>
            <a:off x="42094" y="147811"/>
            <a:ext cx="4882396" cy="2556066"/>
          </a:xfrm>
          <a:prstGeom prst="rect">
            <a:avLst/>
          </a:prstGeom>
        </p:spPr>
        <p:txBody>
          <a:bodyPr wrap="square" lIns="62489" tIns="31233" rIns="62489" bIns="31233">
            <a:spAutoFit/>
          </a:bodyPr>
          <a:lstStyle/>
          <a:p>
            <a:pPr algn="ctr" defTabSz="748662"/>
            <a:r>
              <a:rPr lang="fr-FR" sz="5400" dirty="0">
                <a:ln w="44450">
                  <a:solidFill>
                    <a:prstClr val="black"/>
                  </a:solidFill>
                </a:ln>
                <a:solidFill>
                  <a:prstClr val="white"/>
                </a:solidFill>
                <a:latin typeface="Broadway" pitchFamily="82" charset="0"/>
              </a:rPr>
              <a:t>sculptures éphémères hivernales</a:t>
            </a:r>
          </a:p>
        </p:txBody>
      </p:sp>
      <p:pic>
        <p:nvPicPr>
          <p:cNvPr id="1028" name="Picture 4" descr="glaçons isolé sur transparent Contexte 54712940 PNG">
            <a:extLst>
              <a:ext uri="{FF2B5EF4-FFF2-40B4-BE49-F238E27FC236}">
                <a16:creationId xmlns:a16="http://schemas.microsoft.com/office/drawing/2014/main" id="{6DE1EA0C-9AF1-3042-7BC3-1FC46F7FC02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40000">
            <a:off x="-222598" y="4583040"/>
            <a:ext cx="3538275" cy="1800000"/>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a:extLst>
              <a:ext uri="{FF2B5EF4-FFF2-40B4-BE49-F238E27FC236}">
                <a16:creationId xmlns:a16="http://schemas.microsoft.com/office/drawing/2014/main" id="{D860240F-0885-5D23-D0EC-D103FC425180}"/>
              </a:ext>
            </a:extLst>
          </p:cNvPr>
          <p:cNvPicPr>
            <a:picLocks noChangeAspect="1"/>
          </p:cNvPicPr>
          <p:nvPr/>
        </p:nvPicPr>
        <p:blipFill>
          <a:blip r:embed="rId5"/>
          <a:stretch>
            <a:fillRect/>
          </a:stretch>
        </p:blipFill>
        <p:spPr>
          <a:xfrm rot="300000">
            <a:off x="1759467" y="4680000"/>
            <a:ext cx="3535986" cy="1798476"/>
          </a:xfrm>
          <a:prstGeom prst="rect">
            <a:avLst/>
          </a:prstGeom>
        </p:spPr>
      </p:pic>
      <p:pic>
        <p:nvPicPr>
          <p:cNvPr id="9" name="Image 8">
            <a:extLst>
              <a:ext uri="{FF2B5EF4-FFF2-40B4-BE49-F238E27FC236}">
                <a16:creationId xmlns:a16="http://schemas.microsoft.com/office/drawing/2014/main" id="{BBCB14EC-6272-82D7-112D-AC2DE190CD97}"/>
              </a:ext>
            </a:extLst>
          </p:cNvPr>
          <p:cNvPicPr>
            <a:picLocks noChangeAspect="1"/>
          </p:cNvPicPr>
          <p:nvPr/>
        </p:nvPicPr>
        <p:blipFill>
          <a:blip r:embed="rId5"/>
          <a:stretch>
            <a:fillRect/>
          </a:stretch>
        </p:blipFill>
        <p:spPr>
          <a:xfrm>
            <a:off x="6795417" y="5392625"/>
            <a:ext cx="1231715" cy="1440000"/>
          </a:xfrm>
          <a:prstGeom prst="rect">
            <a:avLst/>
          </a:prstGeom>
        </p:spPr>
      </p:pic>
      <p:pic>
        <p:nvPicPr>
          <p:cNvPr id="15" name="Image 14" descr="Une image contenant mammifère, rongeur, rat, Muroidea&#10;&#10;Le contenu généré par l’IA peut être incorrect.">
            <a:extLst>
              <a:ext uri="{FF2B5EF4-FFF2-40B4-BE49-F238E27FC236}">
                <a16:creationId xmlns:a16="http://schemas.microsoft.com/office/drawing/2014/main" id="{B9CC9F87-E2E1-5A0D-FFD7-A688B5A6C6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55791" y="3023680"/>
            <a:ext cx="1551600" cy="1080000"/>
          </a:xfrm>
          <a:prstGeom prst="rect">
            <a:avLst/>
          </a:prstGeom>
        </p:spPr>
      </p:pic>
      <p:pic>
        <p:nvPicPr>
          <p:cNvPr id="7" name="Image 6">
            <a:extLst>
              <a:ext uri="{FF2B5EF4-FFF2-40B4-BE49-F238E27FC236}">
                <a16:creationId xmlns:a16="http://schemas.microsoft.com/office/drawing/2014/main" id="{9F8B10CA-4139-A9C6-70C4-3ECC15B72F37}"/>
              </a:ext>
            </a:extLst>
          </p:cNvPr>
          <p:cNvPicPr>
            <a:picLocks noChangeAspect="1"/>
          </p:cNvPicPr>
          <p:nvPr/>
        </p:nvPicPr>
        <p:blipFill>
          <a:blip r:embed="rId5"/>
          <a:stretch>
            <a:fillRect/>
          </a:stretch>
        </p:blipFill>
        <p:spPr>
          <a:xfrm>
            <a:off x="3516730" y="4789057"/>
            <a:ext cx="3535986" cy="1798476"/>
          </a:xfrm>
          <a:prstGeom prst="rect">
            <a:avLst/>
          </a:prstGeom>
        </p:spPr>
      </p:pic>
      <p:sp>
        <p:nvSpPr>
          <p:cNvPr id="5" name="ZoneTexte 4"/>
          <p:cNvSpPr txBox="1"/>
          <p:nvPr/>
        </p:nvSpPr>
        <p:spPr>
          <a:xfrm>
            <a:off x="-680484" y="5937376"/>
            <a:ext cx="9824484" cy="801740"/>
          </a:xfrm>
          <a:prstGeom prst="rect">
            <a:avLst/>
          </a:prstGeom>
          <a:noFill/>
        </p:spPr>
        <p:txBody>
          <a:bodyPr wrap="square" lIns="62489" tIns="31233" rIns="62489" bIns="31233" rtlCol="0">
            <a:spAutoFit/>
          </a:bodyPr>
          <a:lstStyle/>
          <a:p>
            <a:pPr algn="ctr" defTabSz="748662"/>
            <a:r>
              <a:rPr lang="fr-FR" sz="2400" b="1" dirty="0">
                <a:ln w="1905">
                  <a:noFill/>
                </a:ln>
                <a:solidFill>
                  <a:schemeClr val="bg1"/>
                </a:solidFill>
                <a:latin typeface="Courgette" pitchFamily="2" charset="0"/>
              </a:rPr>
              <a:t>Photos  prises  par  différents  randonneurs  </a:t>
            </a:r>
          </a:p>
          <a:p>
            <a:pPr algn="ctr" defTabSz="748662"/>
            <a:r>
              <a:rPr lang="fr-FR" sz="2400" b="1" dirty="0">
                <a:ln w="1905">
                  <a:noFill/>
                </a:ln>
                <a:solidFill>
                  <a:schemeClr val="bg1"/>
                </a:solidFill>
                <a:latin typeface="Courgette" pitchFamily="2" charset="0"/>
              </a:rPr>
              <a:t> pour  le  plaisir  du  partage  </a:t>
            </a:r>
            <a:endParaRPr lang="fr-FR" sz="2000" b="1" dirty="0">
              <a:ln w="1905">
                <a:noFill/>
              </a:ln>
              <a:solidFill>
                <a:schemeClr val="bg1"/>
              </a:solidFill>
              <a:latin typeface="Courgette" pitchFamily="2" charset="0"/>
            </a:endParaRPr>
          </a:p>
        </p:txBody>
      </p:sp>
      <p:sp>
        <p:nvSpPr>
          <p:cNvPr id="4" name="Rectangle 3"/>
          <p:cNvSpPr/>
          <p:nvPr/>
        </p:nvSpPr>
        <p:spPr>
          <a:xfrm>
            <a:off x="0" y="4293460"/>
            <a:ext cx="9101906" cy="1315309"/>
          </a:xfrm>
          <a:prstGeom prst="rect">
            <a:avLst/>
          </a:prstGeom>
        </p:spPr>
        <p:txBody>
          <a:bodyPr wrap="square" lIns="83271" tIns="41694" rIns="83271" bIns="41694">
            <a:spAutoFit/>
          </a:bodyPr>
          <a:lstStyle/>
          <a:p>
            <a:pPr algn="ctr" defTabSz="748662"/>
            <a:r>
              <a:rPr lang="fr-FR" sz="4000" b="1" dirty="0">
                <a:ln>
                  <a:solidFill>
                    <a:srgbClr val="FFFF00"/>
                  </a:solidFill>
                </a:ln>
                <a:solidFill>
                  <a:srgbClr val="FFFF00"/>
                </a:solidFill>
                <a:latin typeface="Chiller" pitchFamily="82" charset="0"/>
              </a:rPr>
              <a:t>Pour voir la beauté du paysage, il faut le regarder avec </a:t>
            </a:r>
          </a:p>
          <a:p>
            <a:pPr algn="ctr" defTabSz="748662"/>
            <a:r>
              <a:rPr lang="fr-FR" sz="4000" b="1" dirty="0">
                <a:ln>
                  <a:solidFill>
                    <a:srgbClr val="FFFF00"/>
                  </a:solidFill>
                </a:ln>
                <a:solidFill>
                  <a:srgbClr val="FFFF00"/>
                </a:solidFill>
                <a:latin typeface="Chiller" pitchFamily="82" charset="0"/>
              </a:rPr>
              <a:t>le cœur</a:t>
            </a:r>
            <a:r>
              <a:rPr lang="fr-FR" sz="3600" b="1" dirty="0">
                <a:solidFill>
                  <a:srgbClr val="FFFF00"/>
                </a:solidFill>
                <a:latin typeface="Chiller" pitchFamily="82" charset="0"/>
              </a:rPr>
              <a:t>...</a:t>
            </a:r>
          </a:p>
        </p:txBody>
      </p:sp>
      <p:pic>
        <p:nvPicPr>
          <p:cNvPr id="3" name="Le Blizzard  11">
            <a:hlinkClick r:id="" action="ppaction://media"/>
            <a:extLst>
              <a:ext uri="{FF2B5EF4-FFF2-40B4-BE49-F238E27FC236}">
                <a16:creationId xmlns:a16="http://schemas.microsoft.com/office/drawing/2014/main" id="{EBE8A0B2-18D9-848C-E3BE-86358F1F63F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546539" y="3023680"/>
            <a:ext cx="487363" cy="48736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000" advTm="22000">
        <p14:shred pattern="rectangle" dir="ou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10"/>
                                        </p:tgtEl>
                                        <p:attrNameLst>
                                          <p:attrName>style.visibility</p:attrName>
                                        </p:attrNameLst>
                                      </p:cBhvr>
                                      <p:to>
                                        <p:strVal val="visible"/>
                                      </p:to>
                                    </p:set>
                                    <p:anim calcmode="lin" valueType="num">
                                      <p:cBhvr>
                                        <p:cTn id="18" dur="10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10"/>
                                        </p:tgtEl>
                                        <p:attrNameLst>
                                          <p:attrName>ppt_y</p:attrName>
                                        </p:attrNameLst>
                                      </p:cBhvr>
                                      <p:tavLst>
                                        <p:tav tm="0">
                                          <p:val>
                                            <p:strVal val="#ppt_y"/>
                                          </p:val>
                                        </p:tav>
                                        <p:tav tm="100000">
                                          <p:val>
                                            <p:strVal val="#ppt_y"/>
                                          </p:val>
                                        </p:tav>
                                      </p:tavLst>
                                    </p:anim>
                                    <p:anim calcmode="lin" valueType="num">
                                      <p:cBhvr>
                                        <p:cTn id="20" dur="10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10"/>
                                        </p:tgtEl>
                                      </p:cBhvr>
                                    </p:animEffect>
                                  </p:childTnLst>
                                </p:cTn>
                              </p:par>
                            </p:childTnLst>
                          </p:cTn>
                        </p:par>
                        <p:par>
                          <p:cTn id="23" fill="hold">
                            <p:stCondLst>
                              <p:cond delay="96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3600"/>
                            </p:stCondLst>
                            <p:childTnLst>
                              <p:par>
                                <p:cTn id="28" presetID="24" presetClass="entr" presetSubtype="0" fill="hold" grpId="0" nodeType="afterEffect">
                                  <p:stCondLst>
                                    <p:cond delay="200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par>
                          <p:cTn id="31" fill="hold">
                            <p:stCondLst>
                              <p:cond delay="15600"/>
                            </p:stCondLst>
                            <p:childTnLst>
                              <p:par>
                                <p:cTn id="32" presetID="22" presetClass="entr" presetSubtype="8" fill="hold" nodeType="afterEffect">
                                  <p:stCondLst>
                                    <p:cond delay="200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5" repeatCount="indefinite" fill="remove" display="0">
                  <p:stCondLst>
                    <p:cond delay="indefinite"/>
                  </p:stCondLst>
                  <p:endCondLst>
                    <p:cond evt="onStopAudio" delay="0">
                      <p:tgtEl>
                        <p:sldTgt/>
                      </p:tgtEl>
                    </p:cond>
                  </p:endCondLst>
                </p:cTn>
                <p:tgtEl>
                  <p:spTgt spid="3"/>
                </p:tgtEl>
              </p:cMediaNode>
            </p:audio>
          </p:childTnLst>
        </p:cTn>
      </p:par>
    </p:tnLst>
    <p:bldLst>
      <p:bldP spid="2" grpId="0"/>
      <p:bldP spid="10" grpId="0"/>
      <p:bldP spid="5"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Image 7" descr="Une image contenant Rectangle, cadre photo, cadre, art&#10;&#10;Le contenu généré par l’IA peut être incorrect.">
            <a:extLst>
              <a:ext uri="{FF2B5EF4-FFF2-40B4-BE49-F238E27FC236}">
                <a16:creationId xmlns:a16="http://schemas.microsoft.com/office/drawing/2014/main" id="{2F791B54-AF7E-17A7-F610-7F4CE4DC1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36416418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FFC0DAA-DA06-97D1-2838-C6EC52AB891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475133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9CDD3C00-0756-E8F6-87BE-7F7C88722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366809998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F49DA55-D8E8-DC35-5C6D-206FD4E32A43}"/>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095727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6" name="Picture 2" descr="une Cadre de une glacial modèle de la glace cristaux sur une transparent  Contexte. une Cadre avec un abstrait la glace structure. gel sur le verre,  gelé effet, ai généré 33538287 PNG">
            <a:extLst>
              <a:ext uri="{FF2B5EF4-FFF2-40B4-BE49-F238E27FC236}">
                <a16:creationId xmlns:a16="http://schemas.microsoft.com/office/drawing/2014/main" id="{0124DE25-9A43-BA7B-9B2E-72E86E7460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1" y="0"/>
            <a:ext cx="92380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03707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iver, gelé, nature&#10;&#10;Le contenu généré par l’IA peut être incorrect.">
            <a:extLst>
              <a:ext uri="{FF2B5EF4-FFF2-40B4-BE49-F238E27FC236}">
                <a16:creationId xmlns:a16="http://schemas.microsoft.com/office/drawing/2014/main" id="{362B1ED0-AD9C-BF46-2F34-66582241C0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360" y="-74131"/>
            <a:ext cx="5106670" cy="6932131"/>
          </a:xfrm>
          <a:prstGeom prst="rect">
            <a:avLst/>
          </a:prstGeom>
        </p:spPr>
      </p:pic>
      <p:pic>
        <p:nvPicPr>
          <p:cNvPr id="5" name="Image 4" descr="Une image contenant Caractère coloré, art, motif, capture d’écran&#10;&#10;Le contenu généré par l’IA peut être incorrect.">
            <a:extLst>
              <a:ext uri="{FF2B5EF4-FFF2-40B4-BE49-F238E27FC236}">
                <a16:creationId xmlns:a16="http://schemas.microsoft.com/office/drawing/2014/main" id="{11755657-EB9F-C33F-A49D-6E2D07F443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1360" y="12168"/>
            <a:ext cx="5106670" cy="6776720"/>
          </a:xfrm>
          <a:prstGeom prst="rect">
            <a:avLst/>
          </a:prstGeom>
        </p:spPr>
      </p:pic>
    </p:spTree>
    <p:extLst>
      <p:ext uri="{BB962C8B-B14F-4D97-AF65-F5344CB8AC3E}">
        <p14:creationId xmlns:p14="http://schemas.microsoft.com/office/powerpoint/2010/main" val="376616560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EC7C43B-2BD6-7CAC-6B77-5B07CEFE9BB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1848453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4A3F6BC-5841-0C0D-6471-DE9D19E712D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5011195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074" name="Picture 2" descr="GIF CADRE">
            <a:extLst>
              <a:ext uri="{FF2B5EF4-FFF2-40B4-BE49-F238E27FC236}">
                <a16:creationId xmlns:a16="http://schemas.microsoft.com/office/drawing/2014/main" id="{59A6B37B-8025-A8DF-E6B0-BD3F4C616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63925" cy="6932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2503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684A960-685E-7093-A448-CCDD70C54FDB}"/>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5000263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 5" descr="Une image contenant Rectangle, cadre photo, cadre, art&#10;&#10;Le contenu généré par l’IA peut être incorrect.">
            <a:extLst>
              <a:ext uri="{FF2B5EF4-FFF2-40B4-BE49-F238E27FC236}">
                <a16:creationId xmlns:a16="http://schemas.microsoft.com/office/drawing/2014/main" id="{97E97A84-C1E4-C89B-39FA-C9BE34959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177416094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526E5E4-327A-441C-4EA2-C82E00CE365C}"/>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02267989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capture d’écran, Rectangle, Caractère coloré, cadre&#10;&#10;Le contenu généré par l’IA peut être incorrect.">
            <a:extLst>
              <a:ext uri="{FF2B5EF4-FFF2-40B4-BE49-F238E27FC236}">
                <a16:creationId xmlns:a16="http://schemas.microsoft.com/office/drawing/2014/main" id="{0BC7FC9F-083D-DD4F-E7CD-B61401B20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8769863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8BD67ED-D59E-B4BA-B3C2-1C8F3AC8E710}"/>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0682836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ciel, gelé&#10;&#10;Le contenu généré par l’IA peut être incorrect.">
            <a:extLst>
              <a:ext uri="{FF2B5EF4-FFF2-40B4-BE49-F238E27FC236}">
                <a16:creationId xmlns:a16="http://schemas.microsoft.com/office/drawing/2014/main" id="{3409BF86-6223-53EB-783E-1B72D91A5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pic>
        <p:nvPicPr>
          <p:cNvPr id="4" name="Image 3" descr="Une image contenant Caractère coloré, art, motif, capture d’écran&#10;&#10;Le contenu généré par l’IA peut être incorrect.">
            <a:extLst>
              <a:ext uri="{FF2B5EF4-FFF2-40B4-BE49-F238E27FC236}">
                <a16:creationId xmlns:a16="http://schemas.microsoft.com/office/drawing/2014/main" id="{37743F63-CF1E-480E-68ED-579C59CA3F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62550" cy="6776720"/>
          </a:xfrm>
          <a:prstGeom prst="rect">
            <a:avLst/>
          </a:prstGeom>
        </p:spPr>
      </p:pic>
    </p:spTree>
    <p:extLst>
      <p:ext uri="{BB962C8B-B14F-4D97-AF65-F5344CB8AC3E}">
        <p14:creationId xmlns:p14="http://schemas.microsoft.com/office/powerpoint/2010/main" val="306971936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CFCE732D-641B-9376-CFCB-E905E97B6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296523939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1056923-4F01-03E5-0C8F-D2DBC539121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5673337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56B40FDD-130F-28D6-823D-13A350E678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2237727930"/>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96AC930-14AE-43CC-7199-A69FB781E9B7}"/>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3048373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6CA630BC-8375-90B3-549B-7D3372C65B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2370638327"/>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191745F-E333-4C2A-733C-EC6C1E25E0A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81549151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3CD65916-0278-2935-CB14-7CEE28A6A4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266698308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iver, gelé, ciel&#10;&#10;Le contenu généré par l’IA peut être incorrect.">
            <a:extLst>
              <a:ext uri="{FF2B5EF4-FFF2-40B4-BE49-F238E27FC236}">
                <a16:creationId xmlns:a16="http://schemas.microsoft.com/office/drawing/2014/main" id="{706128EE-BF77-B509-E255-3629F87EDA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2320" y="8620"/>
            <a:ext cx="4985834" cy="6768100"/>
          </a:xfrm>
          <a:prstGeom prst="rect">
            <a:avLst/>
          </a:prstGeom>
        </p:spPr>
      </p:pic>
      <p:pic>
        <p:nvPicPr>
          <p:cNvPr id="15" name="Image 14" descr="Une image contenant Caractère coloré, art, motif, capture d’écran&#10;&#10;Le contenu généré par l’IA peut être incorrect.">
            <a:extLst>
              <a:ext uri="{FF2B5EF4-FFF2-40B4-BE49-F238E27FC236}">
                <a16:creationId xmlns:a16="http://schemas.microsoft.com/office/drawing/2014/main" id="{1A7A4012-0556-EE85-0650-127DACB182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2319" y="0"/>
            <a:ext cx="4985833" cy="6776720"/>
          </a:xfrm>
          <a:prstGeom prst="rect">
            <a:avLst/>
          </a:prstGeom>
        </p:spPr>
      </p:pic>
    </p:spTree>
    <p:extLst>
      <p:ext uri="{BB962C8B-B14F-4D97-AF65-F5344CB8AC3E}">
        <p14:creationId xmlns:p14="http://schemas.microsoft.com/office/powerpoint/2010/main" val="336774816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1A5D23B9-A768-7C56-2B8B-DF7540E5E7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267451534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12103AD-C8D7-9C84-DF73-0A4C41E41BF4}"/>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13326251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Rectangle, cadre photo, cadre, art&#10;&#10;Le contenu généré par l’IA peut être incorrect.">
            <a:extLst>
              <a:ext uri="{FF2B5EF4-FFF2-40B4-BE49-F238E27FC236}">
                <a16:creationId xmlns:a16="http://schemas.microsoft.com/office/drawing/2014/main" id="{1070E171-831A-4677-3EF2-36CA2FA001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18416488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7F2E17A-B8C7-8361-2EA9-8C5D163F887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4336569"/>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F62DA6E9-E1F9-DDEF-61C4-A07AFE50C44D}"/>
              </a:ext>
            </a:extLst>
          </p:cNvPr>
          <p:cNvPicPr>
            <a:picLocks noChangeAspect="1"/>
          </p:cNvPicPr>
          <p:nvPr/>
        </p:nvPicPr>
        <p:blipFill>
          <a:blip r:embed="rId3"/>
          <a:stretch>
            <a:fillRect/>
          </a:stretch>
        </p:blipFill>
        <p:spPr>
          <a:xfrm>
            <a:off x="0" y="0"/>
            <a:ext cx="9144000" cy="6857999"/>
          </a:xfrm>
          <a:prstGeom prst="rect">
            <a:avLst/>
          </a:prstGeom>
        </p:spPr>
      </p:pic>
    </p:spTree>
    <p:extLst>
      <p:ext uri="{BB962C8B-B14F-4D97-AF65-F5344CB8AC3E}">
        <p14:creationId xmlns:p14="http://schemas.microsoft.com/office/powerpoint/2010/main" val="302158648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4F91F34-C5B1-F09F-4191-529D91668B39}"/>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5237536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capture d’écran, Rectangle, Caractère coloré, cadre&#10;&#10;Le contenu généré par l’IA peut être incorrect.">
            <a:extLst>
              <a:ext uri="{FF2B5EF4-FFF2-40B4-BE49-F238E27FC236}">
                <a16:creationId xmlns:a16="http://schemas.microsoft.com/office/drawing/2014/main" id="{0BC7FC9F-083D-DD4F-E7CD-B61401B20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943666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2" descr="une Cadre de une glacial modèle de la glace cristaux sur une transparent  Contexte. une Cadre avec un abstrait la glace structure. gel sur le verre,  gelé effet, ai généré 33538287 PNG">
            <a:extLst>
              <a:ext uri="{FF2B5EF4-FFF2-40B4-BE49-F238E27FC236}">
                <a16:creationId xmlns:a16="http://schemas.microsoft.com/office/drawing/2014/main" id="{D7C87125-C68F-3C55-8E48-308FE81D3F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1" y="0"/>
            <a:ext cx="92380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99423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descr="Une image contenant nature, plein air, Toile d’araignée, hiver&#10;&#10;Le contenu généré par l’IA peut être incorrect.">
            <a:extLst>
              <a:ext uri="{FF2B5EF4-FFF2-40B4-BE49-F238E27FC236}">
                <a16:creationId xmlns:a16="http://schemas.microsoft.com/office/drawing/2014/main" id="{DF5366CC-2F7C-DD30-59BF-98F1E9DA11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Image 3" descr="Une image contenant capture d’écran, Rectangle, Caractère coloré, cadre&#10;&#10;Le contenu généré par l’IA peut être incorrect.">
            <a:extLst>
              <a:ext uri="{FF2B5EF4-FFF2-40B4-BE49-F238E27FC236}">
                <a16:creationId xmlns:a16="http://schemas.microsoft.com/office/drawing/2014/main" id="{465985AB-8881-127C-283D-1227E9D01A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947424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85E0A9F-8562-1F13-B188-896F00C379B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878819095"/>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0966935-48E6-D276-69CC-3CEB0D262830}"/>
              </a:ext>
            </a:extLst>
          </p:cNvPr>
          <p:cNvPicPr>
            <a:picLocks noChangeAspect="1"/>
          </p:cNvPicPr>
          <p:nvPr/>
        </p:nvPicPr>
        <p:blipFill>
          <a:blip r:embed="rId3"/>
          <a:stretch>
            <a:fillRect/>
          </a:stretch>
        </p:blipFill>
        <p:spPr>
          <a:xfrm>
            <a:off x="0" y="0"/>
            <a:ext cx="9144000" cy="6857999"/>
          </a:xfrm>
          <a:prstGeom prst="rect">
            <a:avLst/>
          </a:prstGeom>
        </p:spPr>
      </p:pic>
    </p:spTree>
    <p:extLst>
      <p:ext uri="{BB962C8B-B14F-4D97-AF65-F5344CB8AC3E}">
        <p14:creationId xmlns:p14="http://schemas.microsoft.com/office/powerpoint/2010/main" val="1070928954"/>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hute d’eau, rocher&#10;&#10;Le contenu généré par l’IA peut être incorrect.">
            <a:extLst>
              <a:ext uri="{FF2B5EF4-FFF2-40B4-BE49-F238E27FC236}">
                <a16:creationId xmlns:a16="http://schemas.microsoft.com/office/drawing/2014/main" id="{0B882B34-5F02-0BAD-2955-F49727B5EC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000" y="108000"/>
            <a:ext cx="2049780" cy="4572000"/>
          </a:xfrm>
          <a:prstGeom prst="rect">
            <a:avLst/>
          </a:prstGeom>
          <a:ln w="127000">
            <a:solidFill>
              <a:schemeClr val="accent5">
                <a:lumMod val="60000"/>
                <a:lumOff val="40000"/>
              </a:schemeClr>
            </a:solidFill>
          </a:ln>
        </p:spPr>
      </p:pic>
      <p:pic>
        <p:nvPicPr>
          <p:cNvPr id="5" name="Image 4" descr="Une image contenant plein air, eau, nature, chute d’eau&#10;&#10;Le contenu généré par l’IA peut être incorrect.">
            <a:extLst>
              <a:ext uri="{FF2B5EF4-FFF2-40B4-BE49-F238E27FC236}">
                <a16:creationId xmlns:a16="http://schemas.microsoft.com/office/drawing/2014/main" id="{96EA5323-29F6-7CCD-30BC-91F2783861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7110" y="1143000"/>
            <a:ext cx="2049780" cy="4572000"/>
          </a:xfrm>
          <a:prstGeom prst="rect">
            <a:avLst/>
          </a:prstGeom>
          <a:ln w="127000">
            <a:solidFill>
              <a:schemeClr val="accent1">
                <a:lumMod val="60000"/>
                <a:lumOff val="40000"/>
              </a:schemeClr>
            </a:solidFill>
          </a:ln>
        </p:spPr>
      </p:pic>
      <p:pic>
        <p:nvPicPr>
          <p:cNvPr id="7" name="Image 6" descr="Une image contenant plein air, barrière de corail, jardin, rocher&#10;&#10;Le contenu généré par l’IA peut être incorrect.">
            <a:extLst>
              <a:ext uri="{FF2B5EF4-FFF2-40B4-BE49-F238E27FC236}">
                <a16:creationId xmlns:a16="http://schemas.microsoft.com/office/drawing/2014/main" id="{AD351C52-7184-97A0-BDA8-79026EE385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84000" y="2160000"/>
            <a:ext cx="2049780" cy="4572000"/>
          </a:xfrm>
          <a:prstGeom prst="rect">
            <a:avLst/>
          </a:prstGeom>
          <a:ln w="127000">
            <a:solidFill>
              <a:schemeClr val="accent1">
                <a:lumMod val="60000"/>
                <a:lumOff val="40000"/>
              </a:schemeClr>
            </a:solidFill>
          </a:ln>
        </p:spPr>
      </p:pic>
    </p:spTree>
    <p:extLst>
      <p:ext uri="{BB962C8B-B14F-4D97-AF65-F5344CB8AC3E}">
        <p14:creationId xmlns:p14="http://schemas.microsoft.com/office/powerpoint/2010/main" val="402660517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cadre photo, Rectangle, télévision, écran&#10;&#10;Le contenu généré par l’IA peut être incorrect.">
            <a:extLst>
              <a:ext uri="{FF2B5EF4-FFF2-40B4-BE49-F238E27FC236}">
                <a16:creationId xmlns:a16="http://schemas.microsoft.com/office/drawing/2014/main" id="{83002147-06A6-BE7F-EACD-D1552F7AA8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9391833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07CD23E-ECE9-5A91-00FA-3EEAF28627E4}"/>
              </a:ext>
            </a:extLst>
          </p:cNvPr>
          <p:cNvPicPr>
            <a:picLocks noChangeAspect="1"/>
          </p:cNvPicPr>
          <p:nvPr/>
        </p:nvPicPr>
        <p:blipFill>
          <a:blip r:embed="rId3"/>
          <a:stretch>
            <a:fillRect/>
          </a:stretch>
        </p:blipFill>
        <p:spPr>
          <a:xfrm>
            <a:off x="0" y="0"/>
            <a:ext cx="9144000" cy="6857999"/>
          </a:xfrm>
          <a:prstGeom prst="rect">
            <a:avLst/>
          </a:prstGeom>
        </p:spPr>
      </p:pic>
    </p:spTree>
    <p:extLst>
      <p:ext uri="{BB962C8B-B14F-4D97-AF65-F5344CB8AC3E}">
        <p14:creationId xmlns:p14="http://schemas.microsoft.com/office/powerpoint/2010/main" val="1476111013"/>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Toile d’araignée, hiver&#10;&#10;Le contenu généré par l’IA peut être incorrect.">
            <a:extLst>
              <a:ext uri="{FF2B5EF4-FFF2-40B4-BE49-F238E27FC236}">
                <a16:creationId xmlns:a16="http://schemas.microsoft.com/office/drawing/2014/main" id="{27926B7F-7171-0D8C-4F80-32E98A393D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Image 3" descr="Une image contenant Rectangle, cadre photo, cadre, art&#10;&#10;Le contenu généré par l’IA peut être incorrect.">
            <a:extLst>
              <a:ext uri="{FF2B5EF4-FFF2-40B4-BE49-F238E27FC236}">
                <a16:creationId xmlns:a16="http://schemas.microsoft.com/office/drawing/2014/main" id="{4BEA5049-F277-9774-4B19-6E7FF76B3C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144001" cy="6847367"/>
          </a:xfrm>
          <a:prstGeom prst="rect">
            <a:avLst/>
          </a:prstGeom>
        </p:spPr>
      </p:pic>
    </p:spTree>
    <p:extLst>
      <p:ext uri="{BB962C8B-B14F-4D97-AF65-F5344CB8AC3E}">
        <p14:creationId xmlns:p14="http://schemas.microsoft.com/office/powerpoint/2010/main" val="1632724431"/>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018D269-28EA-56F2-7765-EF5C59C67935}"/>
              </a:ext>
            </a:extLst>
          </p:cNvPr>
          <p:cNvPicPr>
            <a:picLocks noChangeAspect="1"/>
          </p:cNvPicPr>
          <p:nvPr/>
        </p:nvPicPr>
        <p:blipFill>
          <a:blip r:embed="rId3"/>
          <a:stretch>
            <a:fillRect/>
          </a:stretch>
        </p:blipFill>
        <p:spPr>
          <a:xfrm>
            <a:off x="0" y="0"/>
            <a:ext cx="9144000" cy="6857999"/>
          </a:xfrm>
          <a:prstGeom prst="rect">
            <a:avLst/>
          </a:prstGeom>
        </p:spPr>
      </p:pic>
    </p:spTree>
    <p:extLst>
      <p:ext uri="{BB962C8B-B14F-4D97-AF65-F5344CB8AC3E}">
        <p14:creationId xmlns:p14="http://schemas.microsoft.com/office/powerpoint/2010/main" val="616078412"/>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oile d’araignée, araignée, plein air, toile&#10;&#10;Le contenu généré par l’IA peut être incorrect.">
            <a:extLst>
              <a:ext uri="{FF2B5EF4-FFF2-40B4-BE49-F238E27FC236}">
                <a16:creationId xmlns:a16="http://schemas.microsoft.com/office/drawing/2014/main" id="{EAFC0E10-EE84-6B29-FE86-783100254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Image 1">
            <a:extLst>
              <a:ext uri="{FF2B5EF4-FFF2-40B4-BE49-F238E27FC236}">
                <a16:creationId xmlns:a16="http://schemas.microsoft.com/office/drawing/2014/main" id="{8832CEA5-B2AA-08AB-5C2D-095C14DC8F8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613104206"/>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210314B-63C9-C093-FE7F-635775D10C5B}"/>
              </a:ext>
            </a:extLst>
          </p:cNvPr>
          <p:cNvPicPr>
            <a:picLocks noChangeAspect="1"/>
          </p:cNvPicPr>
          <p:nvPr/>
        </p:nvPicPr>
        <p:blipFill>
          <a:blip r:embed="rId3"/>
          <a:stretch>
            <a:fillRect/>
          </a:stretch>
        </p:blipFill>
        <p:spPr>
          <a:xfrm>
            <a:off x="0" y="0"/>
            <a:ext cx="9144000" cy="6857999"/>
          </a:xfrm>
          <a:prstGeom prst="rect">
            <a:avLst/>
          </a:prstGeom>
        </p:spPr>
      </p:pic>
    </p:spTree>
    <p:extLst>
      <p:ext uri="{BB962C8B-B14F-4D97-AF65-F5344CB8AC3E}">
        <p14:creationId xmlns:p14="http://schemas.microsoft.com/office/powerpoint/2010/main" val="2240512598"/>
      </p:ext>
    </p:extLst>
  </p:cSld>
  <p:clrMapOvr>
    <a:masterClrMapping/>
  </p:clrMapOvr>
  <mc:AlternateContent xmlns:mc="http://schemas.openxmlformats.org/markup-compatibility/2006">
    <mc:Choice xmlns:p14="http://schemas.microsoft.com/office/powerpoint/2010/main" Requires="p14">
      <p:transition spd="slow" p14:dur="3000" advTm="4000">
        <p14:shred pattern="rectangle" dir="out"/>
      </p:transition>
    </mc:Choice>
    <mc:Fallback>
      <p:transition spd="slow"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3" name="ZoneTexte 2"/>
          <p:cNvSpPr txBox="1"/>
          <p:nvPr/>
        </p:nvSpPr>
        <p:spPr>
          <a:xfrm>
            <a:off x="5361025" y="6144657"/>
            <a:ext cx="2037608" cy="713343"/>
          </a:xfrm>
          <a:prstGeom prst="rect">
            <a:avLst/>
          </a:prstGeom>
          <a:noFill/>
        </p:spPr>
        <p:txBody>
          <a:bodyPr wrap="none" lIns="109632" tIns="54899" rIns="109632" bIns="54899" rtlCol="0">
            <a:spAutoFit/>
          </a:bodyPr>
          <a:lstStyle/>
          <a:p>
            <a:pPr marL="0" marR="0" lvl="0" indent="0" algn="l" defTabSz="993201" rtl="0" eaLnBrk="1" fontAlgn="auto" latinLnBrk="0" hangingPunct="1">
              <a:lnSpc>
                <a:spcPct val="100000"/>
              </a:lnSpc>
              <a:spcBef>
                <a:spcPts val="0"/>
              </a:spcBef>
              <a:spcAft>
                <a:spcPts val="0"/>
              </a:spcAft>
              <a:buClrTx/>
              <a:buSzTx/>
              <a:buFontTx/>
              <a:buNone/>
              <a:tabLst/>
              <a:defRPr/>
            </a:pPr>
            <a:r>
              <a:rPr kumimoji="0" lang="fr-FR" sz="3915"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Création</a:t>
            </a:r>
          </a:p>
        </p:txBody>
      </p:sp>
      <p:sp>
        <p:nvSpPr>
          <p:cNvPr id="4" name="Étoile à 12 branches 3"/>
          <p:cNvSpPr>
            <a:spLocks/>
          </p:cNvSpPr>
          <p:nvPr/>
        </p:nvSpPr>
        <p:spPr>
          <a:xfrm>
            <a:off x="185993" y="5946783"/>
            <a:ext cx="1101204" cy="609546"/>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9632" tIns="54899" rIns="109632" bIns="54899" rtlCol="0" anchor="ctr"/>
          <a:lstStyle/>
          <a:p>
            <a:pPr marL="0" marR="0" lvl="0" indent="0" algn="ctr" defTabSz="993201" rtl="0" eaLnBrk="1" fontAlgn="auto" latinLnBrk="0" hangingPunct="1">
              <a:lnSpc>
                <a:spcPct val="100000"/>
              </a:lnSpc>
              <a:spcBef>
                <a:spcPts val="0"/>
              </a:spcBef>
              <a:spcAft>
                <a:spcPts val="0"/>
              </a:spcAft>
              <a:buClrTx/>
              <a:buSzTx/>
              <a:buFontTx/>
              <a:buNone/>
              <a:tabLst/>
              <a:defRPr/>
            </a:pPr>
            <a:r>
              <a:rPr kumimoji="0" lang="fr-FR" sz="1376" b="0" i="0" u="none" strike="noStrike" kern="1200" cap="none" spc="0" normalizeH="0" baseline="0" noProof="0" dirty="0">
                <a:ln>
                  <a:noFill/>
                </a:ln>
                <a:solidFill>
                  <a:srgbClr val="FF0000"/>
                </a:solidFill>
                <a:effectLst/>
                <a:uLnTx/>
                <a:uFillTx/>
                <a:latin typeface="Rockwell" pitchFamily="18" charset="0"/>
                <a:ea typeface="+mn-ea"/>
                <a:cs typeface="+mn-cs"/>
              </a:rPr>
              <a:t>2670</a:t>
            </a:r>
          </a:p>
        </p:txBody>
      </p:sp>
      <p:sp>
        <p:nvSpPr>
          <p:cNvPr id="10" name="ZoneTexte 9"/>
          <p:cNvSpPr txBox="1"/>
          <p:nvPr/>
        </p:nvSpPr>
        <p:spPr>
          <a:xfrm>
            <a:off x="4724365" y="227385"/>
            <a:ext cx="4251413" cy="713343"/>
          </a:xfrm>
          <a:prstGeom prst="rect">
            <a:avLst/>
          </a:prstGeom>
          <a:noFill/>
        </p:spPr>
        <p:txBody>
          <a:bodyPr wrap="square" lIns="109632" tIns="54899" rIns="109632" bIns="54899" rtlCol="0">
            <a:spAutoFit/>
          </a:bodyPr>
          <a:lstStyle/>
          <a:p>
            <a:pPr marL="0" marR="0" lvl="0" indent="0" algn="ctr" defTabSz="993201" rtl="0" eaLnBrk="1" fontAlgn="auto" latinLnBrk="0" hangingPunct="1">
              <a:lnSpc>
                <a:spcPct val="100000"/>
              </a:lnSpc>
              <a:spcBef>
                <a:spcPts val="0"/>
              </a:spcBef>
              <a:spcAft>
                <a:spcPts val="0"/>
              </a:spcAft>
              <a:buClrTx/>
              <a:buSzTx/>
              <a:buFontTx/>
              <a:buNone/>
              <a:tabLst/>
              <a:defRPr/>
            </a:pPr>
            <a:r>
              <a:rPr kumimoji="0" lang="fr-FR" sz="3915"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Le Blizzard</a:t>
            </a:r>
          </a:p>
        </p:txBody>
      </p:sp>
      <p:sp>
        <p:nvSpPr>
          <p:cNvPr id="11" name="ZoneTexte 10"/>
          <p:cNvSpPr txBox="1"/>
          <p:nvPr/>
        </p:nvSpPr>
        <p:spPr>
          <a:xfrm>
            <a:off x="3757366" y="4914505"/>
            <a:ext cx="1907316" cy="713343"/>
          </a:xfrm>
          <a:prstGeom prst="rect">
            <a:avLst/>
          </a:prstGeom>
          <a:noFill/>
        </p:spPr>
        <p:txBody>
          <a:bodyPr wrap="none" lIns="109632" tIns="54899" rIns="109632" bIns="54899" rtlCol="0">
            <a:spAutoFit/>
          </a:bodyPr>
          <a:lstStyle/>
          <a:p>
            <a:pPr marL="0" marR="0" lvl="0" indent="0" algn="l" defTabSz="993201" rtl="0" eaLnBrk="1" fontAlgn="auto" latinLnBrk="0" hangingPunct="1">
              <a:lnSpc>
                <a:spcPct val="100000"/>
              </a:lnSpc>
              <a:spcBef>
                <a:spcPts val="0"/>
              </a:spcBef>
              <a:spcAft>
                <a:spcPts val="0"/>
              </a:spcAft>
              <a:buClrTx/>
              <a:buSzTx/>
              <a:buFontTx/>
              <a:buNone/>
              <a:tabLst/>
              <a:defRPr/>
            </a:pPr>
            <a:r>
              <a:rPr kumimoji="0" lang="fr-FR" sz="3915"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rPr>
              <a:t>Internet</a:t>
            </a:r>
            <a:endParaRPr kumimoji="0" lang="fr-FR" sz="4445" b="1" i="0" u="none" strike="noStrike" kern="1200" cap="none" spc="0" normalizeH="0" baseline="0" noProof="0" dirty="0">
              <a:ln w="19050">
                <a:solidFill>
                  <a:prstClr val="white"/>
                </a:solidFill>
              </a:ln>
              <a:solidFill>
                <a:prstClr val="black"/>
              </a:solidFill>
              <a:effectLst/>
              <a:uLnTx/>
              <a:uFillTx/>
              <a:latin typeface="Franklin Gothic Medium" pitchFamily="34" charset="0"/>
              <a:ea typeface="+mn-ea"/>
              <a:cs typeface="+mn-cs"/>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3126849" y="5946783"/>
            <a:ext cx="1584175" cy="788186"/>
          </a:xfrm>
          <a:prstGeom prst="rect">
            <a:avLst/>
          </a:prstGeom>
          <a:noFill/>
          <a:ln w="9525">
            <a:noFill/>
          </a:ln>
        </p:spPr>
      </p:pic>
      <p:sp>
        <p:nvSpPr>
          <p:cNvPr id="5" name="Rectangle : coins arrondis 4">
            <a:extLst>
              <a:ext uri="{FF2B5EF4-FFF2-40B4-BE49-F238E27FC236}">
                <a16:creationId xmlns:a16="http://schemas.microsoft.com/office/drawing/2014/main" id="{2346E837-F30C-DD58-2327-F2D97E44E21E}"/>
              </a:ext>
            </a:extLst>
          </p:cNvPr>
          <p:cNvSpPr>
            <a:spLocks noChangeAspect="1"/>
          </p:cNvSpPr>
          <p:nvPr/>
        </p:nvSpPr>
        <p:spPr>
          <a:xfrm>
            <a:off x="164454" y="5375402"/>
            <a:ext cx="1144282" cy="299963"/>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1295644" rtl="0" eaLnBrk="1" fontAlgn="auto" latinLnBrk="0" hangingPunct="1">
              <a:lnSpc>
                <a:spcPct val="100000"/>
              </a:lnSpc>
              <a:spcBef>
                <a:spcPts val="0"/>
              </a:spcBef>
              <a:spcAft>
                <a:spcPts val="0"/>
              </a:spcAft>
              <a:buClrTx/>
              <a:buSzTx/>
              <a:buFontTx/>
              <a:buNone/>
              <a:tabLst/>
              <a:defRPr/>
            </a:pPr>
            <a:r>
              <a:rPr kumimoji="0" lang="fr-FR" sz="1428" b="1" i="0" u="none" strike="noStrike" kern="1200" cap="none" spc="0" normalizeH="0" baseline="0" noProof="0" dirty="0">
                <a:ln>
                  <a:noFill/>
                </a:ln>
                <a:solidFill>
                  <a:srgbClr val="FF0000"/>
                </a:solidFill>
                <a:effectLst/>
                <a:uLnTx/>
                <a:uFillTx/>
                <a:latin typeface="Calibri"/>
                <a:ea typeface="+mn-ea"/>
                <a:cs typeface="+mn-cs"/>
              </a:rPr>
              <a:t>2026</a:t>
            </a:r>
          </a:p>
        </p:txBody>
      </p:sp>
      <p:pic>
        <p:nvPicPr>
          <p:cNvPr id="6" name="Image 5" descr="a1IMG_2156 copie red.gif">
            <a:extLst>
              <a:ext uri="{FF2B5EF4-FFF2-40B4-BE49-F238E27FC236}">
                <a16:creationId xmlns:a16="http://schemas.microsoft.com/office/drawing/2014/main" id="{E4468354-EE24-9B93-4E70-F2A320E75F8C}"/>
              </a:ext>
            </a:extLst>
          </p:cNvPr>
          <p:cNvPicPr>
            <a:picLocks noChangeAspect="1"/>
          </p:cNvPicPr>
          <p:nvPr/>
        </p:nvPicPr>
        <p:blipFill>
          <a:blip r:embed="rId4" cstate="print"/>
          <a:stretch>
            <a:fillRect/>
          </a:stretch>
        </p:blipFill>
        <p:spPr>
          <a:xfrm rot="20520000" flipH="1">
            <a:off x="2606078" y="4136716"/>
            <a:ext cx="1280206" cy="960154"/>
          </a:xfrm>
          <a:prstGeom prst="rect">
            <a:avLst/>
          </a:prstGeom>
        </p:spPr>
      </p:pic>
      <p:pic>
        <p:nvPicPr>
          <p:cNvPr id="8" name="Image 7" descr="Une image contenant noir, obscurité&#10;&#10;Le contenu généré par l’IA peut être incorrect.">
            <a:extLst>
              <a:ext uri="{FF2B5EF4-FFF2-40B4-BE49-F238E27FC236}">
                <a16:creationId xmlns:a16="http://schemas.microsoft.com/office/drawing/2014/main" id="{2EF5CA47-5E84-3500-B4C4-71A3E0916E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52797" y="990595"/>
            <a:ext cx="2438405" cy="2438405"/>
          </a:xfrm>
          <a:prstGeom prst="rect">
            <a:avLst/>
          </a:prstGeom>
        </p:spPr>
      </p:pic>
      <p:pic>
        <p:nvPicPr>
          <p:cNvPr id="9" name="Image 8" descr="Une image contenant Police, texte, Graphique, capture d’écran&#10;&#10;Le contenu généré par l’IA peut être incorrect.">
            <a:extLst>
              <a:ext uri="{FF2B5EF4-FFF2-40B4-BE49-F238E27FC236}">
                <a16:creationId xmlns:a16="http://schemas.microsoft.com/office/drawing/2014/main" id="{557BDCA0-D0A4-B83E-33E7-E603711D25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4623" y="584056"/>
            <a:ext cx="974113" cy="72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000">
        <p14:shred pattern="rectangle" dir="ou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2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500"/>
                            </p:stCondLst>
                            <p:childTnLst>
                              <p:par>
                                <p:cTn id="10" presetID="24" presetClass="entr" presetSubtype="0" fill="hold" grpId="0" nodeType="afterEffect">
                                  <p:stCondLst>
                                    <p:cond delay="2000"/>
                                  </p:stCondLst>
                                  <p:childTnLst>
                                    <p:set>
                                      <p:cBhvr>
                                        <p:cTn id="11" dur="1" fill="hold">
                                          <p:stCondLst>
                                            <p:cond delay="0"/>
                                          </p:stCondLst>
                                        </p:cTn>
                                        <p:tgtEl>
                                          <p:spTgt spid="11"/>
                                        </p:tgtEl>
                                        <p:attrNameLst>
                                          <p:attrName>style.visibility</p:attrName>
                                        </p:attrNameLst>
                                      </p:cBhvr>
                                      <p:to>
                                        <p:strVal val="visible"/>
                                      </p:to>
                                    </p:set>
                                    <p:anim to="" calcmode="lin" valueType="num">
                                      <p:cBhvr>
                                        <p:cTn id="12" dur="1" fill="hold"/>
                                        <p:tgtEl>
                                          <p:spTgt spid="11"/>
                                        </p:tgtEl>
                                        <p:attrNameLst>
                                          <p:attrName/>
                                        </p:attrNameLst>
                                      </p:cBhvr>
                                    </p:anim>
                                  </p:childTnLst>
                                </p:cTn>
                              </p:par>
                            </p:childTnLst>
                          </p:cTn>
                        </p:par>
                        <p:par>
                          <p:cTn id="13" fill="hold">
                            <p:stCondLst>
                              <p:cond delay="4500"/>
                            </p:stCondLst>
                            <p:childTnLst>
                              <p:par>
                                <p:cTn id="14" presetID="2" presetClass="entr" presetSubtype="6" fill="hold" nodeType="afterEffect">
                                  <p:stCondLst>
                                    <p:cond delay="200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1+#ppt_w/2"/>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par>
                          <p:cTn id="18" fill="hold">
                            <p:stCondLst>
                              <p:cond delay="7000"/>
                            </p:stCondLst>
                            <p:childTnLst>
                              <p:par>
                                <p:cTn id="19" presetID="24" presetClass="entr" presetSubtype="0" fill="hold" grpId="0" nodeType="afterEffect">
                                  <p:stCondLst>
                                    <p:cond delay="2000"/>
                                  </p:stCondLst>
                                  <p:childTnLst>
                                    <p:set>
                                      <p:cBhvr>
                                        <p:cTn id="20" dur="1" fill="hold">
                                          <p:stCondLst>
                                            <p:cond delay="0"/>
                                          </p:stCondLst>
                                        </p:cTn>
                                        <p:tgtEl>
                                          <p:spTgt spid="10"/>
                                        </p:tgtEl>
                                        <p:attrNameLst>
                                          <p:attrName>style.visibility</p:attrName>
                                        </p:attrNameLst>
                                      </p:cBhvr>
                                      <p:to>
                                        <p:strVal val="visible"/>
                                      </p:to>
                                    </p:set>
                                    <p:anim to="" calcmode="lin" valueType="num">
                                      <p:cBhvr>
                                        <p:cTn id="21" dur="1" fill="hold"/>
                                        <p:tgtEl>
                                          <p:spTgt spid="10"/>
                                        </p:tgtEl>
                                        <p:attrNameLst>
                                          <p:attrName/>
                                        </p:attrNameLst>
                                      </p:cBhvr>
                                    </p:anim>
                                  </p:childTnLst>
                                </p:cTn>
                              </p:par>
                            </p:childTnLst>
                          </p:cTn>
                        </p:par>
                        <p:par>
                          <p:cTn id="22" fill="hold">
                            <p:stCondLst>
                              <p:cond delay="9000"/>
                            </p:stCondLst>
                            <p:childTnLst>
                              <p:par>
                                <p:cTn id="23" presetID="24" presetClass="entr" presetSubtype="0" fill="hold" nodeType="afterEffect">
                                  <p:stCondLst>
                                    <p:cond delay="2000"/>
                                  </p:stCondLst>
                                  <p:childTnLst>
                                    <p:set>
                                      <p:cBhvr>
                                        <p:cTn id="24" dur="1" fill="hold">
                                          <p:stCondLst>
                                            <p:cond delay="0"/>
                                          </p:stCondLst>
                                        </p:cTn>
                                        <p:tgtEl>
                                          <p:spTgt spid="2"/>
                                        </p:tgtEl>
                                        <p:attrNameLst>
                                          <p:attrName>style.visibility</p:attrName>
                                        </p:attrNameLst>
                                      </p:cBhvr>
                                      <p:to>
                                        <p:strVal val="visible"/>
                                      </p:to>
                                    </p:set>
                                    <p:anim to="" calcmode="lin" valueType="num">
                                      <p:cBhvr>
                                        <p:cTn id="25" dur="1" fill="hold"/>
                                        <p:tgtEl>
                                          <p:spTgt spid="2"/>
                                        </p:tgtEl>
                                        <p:attrNameLst>
                                          <p:attrName/>
                                        </p:attrNameLst>
                                      </p:cBhvr>
                                    </p:anim>
                                  </p:childTnLst>
                                </p:cTn>
                              </p:par>
                            </p:childTnLst>
                          </p:cTn>
                        </p:par>
                        <p:par>
                          <p:cTn id="26" fill="hold">
                            <p:stCondLst>
                              <p:cond delay="11000"/>
                            </p:stCondLst>
                            <p:childTnLst>
                              <p:par>
                                <p:cTn id="27" presetID="24" presetClass="entr" presetSubtype="0" fill="hold" grpId="0" nodeType="afterEffect">
                                  <p:stCondLst>
                                    <p:cond delay="2000"/>
                                  </p:stCondLst>
                                  <p:childTnLst>
                                    <p:set>
                                      <p:cBhvr>
                                        <p:cTn id="28" dur="1" fill="hold">
                                          <p:stCondLst>
                                            <p:cond delay="0"/>
                                          </p:stCondLst>
                                        </p:cTn>
                                        <p:tgtEl>
                                          <p:spTgt spid="3"/>
                                        </p:tgtEl>
                                        <p:attrNameLst>
                                          <p:attrName>style.visibility</p:attrName>
                                        </p:attrNameLst>
                                      </p:cBhvr>
                                      <p:to>
                                        <p:strVal val="visible"/>
                                      </p:to>
                                    </p:set>
                                    <p:anim to="" calcmode="lin" valueType="num">
                                      <p:cBhvr>
                                        <p:cTn id="29" dur="1" fill="hold"/>
                                        <p:tgtEl>
                                          <p:spTgt spid="3"/>
                                        </p:tgtEl>
                                        <p:attrNameLst>
                                          <p:attrName/>
                                        </p:attrNameLst>
                                      </p:cBhvr>
                                    </p:anim>
                                  </p:childTnLst>
                                </p:cTn>
                              </p:par>
                            </p:childTnLst>
                          </p:cTn>
                        </p:par>
                        <p:par>
                          <p:cTn id="30" fill="hold">
                            <p:stCondLst>
                              <p:cond delay="13000"/>
                            </p:stCondLst>
                            <p:childTnLst>
                              <p:par>
                                <p:cTn id="31" presetID="16" presetClass="entr" presetSubtype="21" fill="hold" nodeType="afterEffect">
                                  <p:stCondLst>
                                    <p:cond delay="200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par>
                          <p:cTn id="34" fill="hold">
                            <p:stCondLst>
                              <p:cond delay="15500"/>
                            </p:stCondLst>
                            <p:childTnLst>
                              <p:par>
                                <p:cTn id="35" presetID="24" presetClass="entr" presetSubtype="0" fill="hold" grpId="0" nodeType="afterEffect">
                                  <p:stCondLst>
                                    <p:cond delay="2000"/>
                                  </p:stCondLst>
                                  <p:childTnLst>
                                    <p:set>
                                      <p:cBhvr>
                                        <p:cTn id="36" dur="1" fill="hold">
                                          <p:stCondLst>
                                            <p:cond delay="0"/>
                                          </p:stCondLst>
                                        </p:cTn>
                                        <p:tgtEl>
                                          <p:spTgt spid="4"/>
                                        </p:tgtEl>
                                        <p:attrNameLst>
                                          <p:attrName>style.visibility</p:attrName>
                                        </p:attrNameLst>
                                      </p:cBhvr>
                                      <p:to>
                                        <p:strVal val="visible"/>
                                      </p:to>
                                    </p:set>
                                    <p:anim to="" calcmode="lin" valueType="num">
                                      <p:cBhvr>
                                        <p:cTn id="37" dur="1" fill="hold"/>
                                        <p:tgtEl>
                                          <p:spTgt spid="4"/>
                                        </p:tgtEl>
                                        <p:attrNameLst>
                                          <p:attrName/>
                                        </p:attrNameLst>
                                      </p:cBhvr>
                                    </p:anim>
                                  </p:childTnLst>
                                </p:cTn>
                              </p:par>
                            </p:childTnLst>
                          </p:cTn>
                        </p:par>
                        <p:par>
                          <p:cTn id="38" fill="hold">
                            <p:stCondLst>
                              <p:cond delay="17500"/>
                            </p:stCondLst>
                            <p:childTnLst>
                              <p:par>
                                <p:cTn id="39" presetID="6" presetClass="entr" presetSubtype="16" fill="hold" grpId="0" nodeType="afterEffect">
                                  <p:stCondLst>
                                    <p:cond delay="2000"/>
                                  </p:stCondLst>
                                  <p:childTnLst>
                                    <p:set>
                                      <p:cBhvr>
                                        <p:cTn id="40" dur="1" fill="hold">
                                          <p:stCondLst>
                                            <p:cond delay="0"/>
                                          </p:stCondLst>
                                        </p:cTn>
                                        <p:tgtEl>
                                          <p:spTgt spid="5"/>
                                        </p:tgtEl>
                                        <p:attrNameLst>
                                          <p:attrName>style.visibility</p:attrName>
                                        </p:attrNameLst>
                                      </p:cBhvr>
                                      <p:to>
                                        <p:strVal val="visible"/>
                                      </p:to>
                                    </p:set>
                                    <p:animEffect transition="in" filter="circle(in)">
                                      <p:cBhvr>
                                        <p:cTn id="4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Words>
  <Application>Microsoft Office PowerPoint</Application>
  <PresentationFormat>Affichage à l'écran (4:3)</PresentationFormat>
  <Paragraphs>11</Paragraphs>
  <Slides>43</Slides>
  <Notes>0</Notes>
  <HiddenSlides>0</HiddenSlides>
  <MMClips>1</MMClips>
  <ScaleCrop>false</ScaleCrop>
  <HeadingPairs>
    <vt:vector size="6" baseType="variant">
      <vt:variant>
        <vt:lpstr>Polices utilisées</vt:lpstr>
      </vt:variant>
      <vt:variant>
        <vt:i4>9</vt:i4>
      </vt:variant>
      <vt:variant>
        <vt:lpstr>Thème</vt:lpstr>
      </vt:variant>
      <vt:variant>
        <vt:i4>3</vt:i4>
      </vt:variant>
      <vt:variant>
        <vt:lpstr>Titres des diapositives</vt:lpstr>
      </vt:variant>
      <vt:variant>
        <vt:i4>43</vt:i4>
      </vt:variant>
    </vt:vector>
  </HeadingPairs>
  <TitlesOfParts>
    <vt:vector size="55" baseType="lpstr">
      <vt:lpstr>Aptos</vt:lpstr>
      <vt:lpstr>Aptos Display</vt:lpstr>
      <vt:lpstr>Arial</vt:lpstr>
      <vt:lpstr>Broadway</vt:lpstr>
      <vt:lpstr>Calibri</vt:lpstr>
      <vt:lpstr>Chiller</vt:lpstr>
      <vt:lpstr>Courgette</vt:lpstr>
      <vt:lpstr>Franklin Gothic Medium</vt:lpstr>
      <vt:lpstr>Rockwell</vt:lpstr>
      <vt:lpstr>Thème Office</vt:lpstr>
      <vt:lpstr>24_Thème Office</vt:lpstr>
      <vt:lpstr>76_Thème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9</cp:revision>
  <dcterms:created xsi:type="dcterms:W3CDTF">2026-01-10T19:53:44Z</dcterms:created>
  <dcterms:modified xsi:type="dcterms:W3CDTF">2026-01-12T10:31:46Z</dcterms:modified>
</cp:coreProperties>
</file>