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  <p:sldId id="392" r:id="rId4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11/02/2026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11/02/2026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286495" y="416364"/>
            <a:ext cx="25710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 smtClean="0"/>
              <a:t>Bourvil</a:t>
            </a:r>
            <a:endParaRPr lang="fr-FR" sz="6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2606959" y="1783191"/>
            <a:ext cx="39300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/>
              <a:t>le maitre d </a:t>
            </a:r>
            <a:r>
              <a:rPr lang="fr-FR" sz="4000" b="1" dirty="0" smtClean="0"/>
              <a:t>école</a:t>
            </a:r>
            <a:endParaRPr lang="fr-FR" sz="40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859" y="2638425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first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nextslide"/>
          </p:cNvPr>
          <p:cNvSpPr txBox="1"/>
          <p:nvPr/>
        </p:nvSpPr>
        <p:spPr>
          <a:xfrm>
            <a:off x="7135550" y="5696898"/>
            <a:ext cx="11183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suite</a:t>
            </a:r>
            <a:endParaRPr lang="fr-FR" sz="3600" b="1" dirty="0"/>
          </a:p>
        </p:txBody>
      </p:sp>
      <p:pic>
        <p:nvPicPr>
          <p:cNvPr id="3" name="Andre bourvil le maitre d ecole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3999" y="257386"/>
            <a:ext cx="6096000" cy="457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2674962" y="2797791"/>
            <a:ext cx="322395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b="1" dirty="0" smtClean="0"/>
              <a:t>Fin du puzzle</a:t>
            </a:r>
            <a:endParaRPr lang="fr-FR" sz="4400" b="1" dirty="0"/>
          </a:p>
        </p:txBody>
      </p:sp>
    </p:spTree>
    <p:extLst>
      <p:ext uri="{BB962C8B-B14F-4D97-AF65-F5344CB8AC3E}">
        <p14:creationId xmlns:p14="http://schemas.microsoft.com/office/powerpoint/2010/main" val="3238331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>
        <p15:prstTrans prst="curtains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</TotalTime>
  <Words>11</Words>
  <Application>Microsoft Office PowerPoint</Application>
  <PresentationFormat>Affichage à l'écran (4:3)</PresentationFormat>
  <Paragraphs>6</Paragraphs>
  <Slides>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37</cp:revision>
  <dcterms:created xsi:type="dcterms:W3CDTF">2017-12-01T12:36:20Z</dcterms:created>
  <dcterms:modified xsi:type="dcterms:W3CDTF">2026-02-11T13:11:30Z</dcterms:modified>
</cp:coreProperties>
</file>