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  <p:sldId id="390" r:id="rId3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09/02/2026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09/02/2026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656087" y="433692"/>
            <a:ext cx="383181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0" b="1" dirty="0"/>
              <a:t>Serge Lama</a:t>
            </a:r>
            <a:endParaRPr lang="fr-FR" sz="60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2033995" y="1817845"/>
            <a:ext cx="5308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/>
              <a:t>Femme femme femme</a:t>
            </a:r>
            <a:endParaRPr lang="fr-FR" sz="40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721" y="2824914"/>
            <a:ext cx="676275" cy="158115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26435" y="1311965"/>
            <a:ext cx="8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>
            <a:hlinkClick r:id="" action="ppaction://hlinkshowjump?jump=firstslide"/>
          </p:cNvPr>
          <p:cNvSpPr txBox="1"/>
          <p:nvPr/>
        </p:nvSpPr>
        <p:spPr>
          <a:xfrm>
            <a:off x="908414" y="5331051"/>
            <a:ext cx="1231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relancer</a:t>
            </a:r>
            <a:endParaRPr lang="fr-FR" sz="2400" b="1" dirty="0"/>
          </a:p>
        </p:txBody>
      </p:sp>
      <p:sp>
        <p:nvSpPr>
          <p:cNvPr id="9" name="ZoneTexte 8">
            <a:hlinkClick r:id="" action="ppaction://hlinkshowjump?jump=endshow"/>
          </p:cNvPr>
          <p:cNvSpPr txBox="1"/>
          <p:nvPr/>
        </p:nvSpPr>
        <p:spPr>
          <a:xfrm>
            <a:off x="7135550" y="5696898"/>
            <a:ext cx="15698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/>
              <a:t>Quitter</a:t>
            </a:r>
            <a:endParaRPr lang="fr-FR" sz="3600" b="1" dirty="0"/>
          </a:p>
        </p:txBody>
      </p:sp>
      <p:pic>
        <p:nvPicPr>
          <p:cNvPr id="2" name="Serge Lama _Femme femme femme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19534" y="196602"/>
            <a:ext cx="6096000" cy="4572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429</TotalTime>
  <Words>7</Words>
  <Application>Microsoft Office PowerPoint</Application>
  <PresentationFormat>Affichage à l'écran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34</cp:revision>
  <dcterms:created xsi:type="dcterms:W3CDTF">2017-12-01T12:36:20Z</dcterms:created>
  <dcterms:modified xsi:type="dcterms:W3CDTF">2026-02-09T17:00:37Z</dcterms:modified>
</cp:coreProperties>
</file>