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-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08FC5-2A5D-47C8-B433-E382236ACE2C}" type="datetimeFigureOut">
              <a:rPr lang="fr-FR" smtClean="0"/>
              <a:t>06/02/2026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4D08B-FB88-4DB7-95B0-008F8087B4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9809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08FC5-2A5D-47C8-B433-E382236ACE2C}" type="datetimeFigureOut">
              <a:rPr lang="fr-FR" smtClean="0"/>
              <a:t>06/02/2026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4D08B-FB88-4DB7-95B0-008F8087B4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749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08FC5-2A5D-47C8-B433-E382236ACE2C}" type="datetimeFigureOut">
              <a:rPr lang="fr-FR" smtClean="0"/>
              <a:t>06/02/2026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4D08B-FB88-4DB7-95B0-008F8087B4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62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08FC5-2A5D-47C8-B433-E382236ACE2C}" type="datetimeFigureOut">
              <a:rPr lang="fr-FR" smtClean="0"/>
              <a:t>06/02/2026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4D08B-FB88-4DB7-95B0-008F8087B4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7607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08FC5-2A5D-47C8-B433-E382236ACE2C}" type="datetimeFigureOut">
              <a:rPr lang="fr-FR" smtClean="0"/>
              <a:t>06/02/2026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4D08B-FB88-4DB7-95B0-008F8087B4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943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08FC5-2A5D-47C8-B433-E382236ACE2C}" type="datetimeFigureOut">
              <a:rPr lang="fr-FR" smtClean="0"/>
              <a:t>06/02/2026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4D08B-FB88-4DB7-95B0-008F8087B4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2456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08FC5-2A5D-47C8-B433-E382236ACE2C}" type="datetimeFigureOut">
              <a:rPr lang="fr-FR" smtClean="0"/>
              <a:t>06/02/2026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4D08B-FB88-4DB7-95B0-008F8087B4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9783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08FC5-2A5D-47C8-B433-E382236ACE2C}" type="datetimeFigureOut">
              <a:rPr lang="fr-FR" smtClean="0"/>
              <a:t>06/02/2026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4D08B-FB88-4DB7-95B0-008F8087B4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817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08FC5-2A5D-47C8-B433-E382236ACE2C}" type="datetimeFigureOut">
              <a:rPr lang="fr-FR" smtClean="0"/>
              <a:t>06/02/2026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4D08B-FB88-4DB7-95B0-008F8087B4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500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08FC5-2A5D-47C8-B433-E382236ACE2C}" type="datetimeFigureOut">
              <a:rPr lang="fr-FR" smtClean="0"/>
              <a:t>06/02/2026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4D08B-FB88-4DB7-95B0-008F8087B4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1602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08FC5-2A5D-47C8-B433-E382236ACE2C}" type="datetimeFigureOut">
              <a:rPr lang="fr-FR" smtClean="0"/>
              <a:t>06/02/2026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4D08B-FB88-4DB7-95B0-008F8087B4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174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308FC5-2A5D-47C8-B433-E382236ACE2C}" type="datetimeFigureOut">
              <a:rPr lang="fr-FR" smtClean="0"/>
              <a:t>06/02/2026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4D08B-FB88-4DB7-95B0-008F8087B4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0669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699656" y="2891245"/>
            <a:ext cx="7968343" cy="618717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098" y="1763486"/>
            <a:ext cx="4075611" cy="509451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1646" y="783771"/>
            <a:ext cx="589986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INFO SANTE N°02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00B05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4032" y="4694106"/>
            <a:ext cx="1460501" cy="2333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554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  <p:sndAc>
          <p:stSnd loop="1">
            <p:snd r:embed="rId2" name="Classique douce.wav"/>
          </p:stSnd>
        </p:sndAc>
      </p:transition>
    </mc:Choice>
    <mc:Fallback>
      <p:transition spd="slow">
        <p:fade/>
        <p:sndAc>
          <p:stSnd loop="1">
            <p:snd r:embed="rId2" name="Classique dou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397" y="0"/>
            <a:ext cx="5033592" cy="6736976"/>
          </a:xfrm>
        </p:spPr>
      </p:pic>
    </p:spTree>
    <p:extLst>
      <p:ext uri="{BB962C8B-B14F-4D97-AF65-F5344CB8AC3E}">
        <p14:creationId xmlns:p14="http://schemas.microsoft.com/office/powerpoint/2010/main" val="213068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337" y="-2512784"/>
            <a:ext cx="5590903" cy="12521074"/>
          </a:xfrm>
        </p:spPr>
      </p:pic>
    </p:spTree>
    <p:extLst>
      <p:ext uri="{BB962C8B-B14F-4D97-AF65-F5344CB8AC3E}">
        <p14:creationId xmlns:p14="http://schemas.microsoft.com/office/powerpoint/2010/main" val="301027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919" y="0"/>
            <a:ext cx="6814162" cy="6814162"/>
          </a:xfrm>
        </p:spPr>
      </p:pic>
    </p:spTree>
    <p:extLst>
      <p:ext uri="{BB962C8B-B14F-4D97-AF65-F5344CB8AC3E}">
        <p14:creationId xmlns:p14="http://schemas.microsoft.com/office/powerpoint/2010/main" val="338472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5450" y="-84802"/>
            <a:ext cx="5062459" cy="6942802"/>
          </a:xfrm>
        </p:spPr>
      </p:pic>
    </p:spTree>
    <p:extLst>
      <p:ext uri="{BB962C8B-B14F-4D97-AF65-F5344CB8AC3E}">
        <p14:creationId xmlns:p14="http://schemas.microsoft.com/office/powerpoint/2010/main" val="50040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541" y="0"/>
            <a:ext cx="5486399" cy="6858000"/>
          </a:xfrm>
        </p:spPr>
      </p:pic>
    </p:spTree>
    <p:extLst>
      <p:ext uri="{BB962C8B-B14F-4D97-AF65-F5344CB8AC3E}">
        <p14:creationId xmlns:p14="http://schemas.microsoft.com/office/powerpoint/2010/main" val="26883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645" y="0"/>
            <a:ext cx="5756846" cy="6908215"/>
          </a:xfrm>
        </p:spPr>
      </p:pic>
    </p:spTree>
    <p:extLst>
      <p:ext uri="{BB962C8B-B14F-4D97-AF65-F5344CB8AC3E}">
        <p14:creationId xmlns:p14="http://schemas.microsoft.com/office/powerpoint/2010/main" val="1895781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719" y="-69669"/>
            <a:ext cx="5861350" cy="7033620"/>
          </a:xfrm>
        </p:spPr>
      </p:pic>
    </p:spTree>
    <p:extLst>
      <p:ext uri="{BB962C8B-B14F-4D97-AF65-F5344CB8AC3E}">
        <p14:creationId xmlns:p14="http://schemas.microsoft.com/office/powerpoint/2010/main" val="228474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056" y="-33513"/>
            <a:ext cx="5185887" cy="6891513"/>
          </a:xfrm>
        </p:spPr>
      </p:pic>
    </p:spTree>
    <p:extLst>
      <p:ext uri="{BB962C8B-B14F-4D97-AF65-F5344CB8AC3E}">
        <p14:creationId xmlns:p14="http://schemas.microsoft.com/office/powerpoint/2010/main" val="593774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836" y="-130629"/>
            <a:ext cx="5268849" cy="7051845"/>
          </a:xfrm>
        </p:spPr>
      </p:pic>
    </p:spTree>
    <p:extLst>
      <p:ext uri="{BB962C8B-B14F-4D97-AF65-F5344CB8AC3E}">
        <p14:creationId xmlns:p14="http://schemas.microsoft.com/office/powerpoint/2010/main" val="1906561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800" y="-1"/>
            <a:ext cx="5569766" cy="6962209"/>
          </a:xfrm>
        </p:spPr>
      </p:pic>
    </p:spTree>
    <p:extLst>
      <p:ext uri="{BB962C8B-B14F-4D97-AF65-F5344CB8AC3E}">
        <p14:creationId xmlns:p14="http://schemas.microsoft.com/office/powerpoint/2010/main" val="3313610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397" y="0"/>
            <a:ext cx="5323500" cy="7124990"/>
          </a:xfrm>
        </p:spPr>
      </p:pic>
    </p:spTree>
    <p:extLst>
      <p:ext uri="{BB962C8B-B14F-4D97-AF65-F5344CB8AC3E}">
        <p14:creationId xmlns:p14="http://schemas.microsoft.com/office/powerpoint/2010/main" val="2436240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6849926" cy="8562408"/>
          </a:xfrm>
        </p:spPr>
      </p:pic>
    </p:spTree>
    <p:extLst>
      <p:ext uri="{BB962C8B-B14F-4D97-AF65-F5344CB8AC3E}">
        <p14:creationId xmlns:p14="http://schemas.microsoft.com/office/powerpoint/2010/main" val="1546123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56555" cy="6820694"/>
          </a:xfrm>
        </p:spPr>
      </p:pic>
    </p:spTree>
    <p:extLst>
      <p:ext uri="{BB962C8B-B14F-4D97-AF65-F5344CB8AC3E}">
        <p14:creationId xmlns:p14="http://schemas.microsoft.com/office/powerpoint/2010/main" val="1575992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568" y="104503"/>
            <a:ext cx="5503581" cy="6879478"/>
          </a:xfrm>
        </p:spPr>
      </p:pic>
    </p:spTree>
    <p:extLst>
      <p:ext uri="{BB962C8B-B14F-4D97-AF65-F5344CB8AC3E}">
        <p14:creationId xmlns:p14="http://schemas.microsoft.com/office/powerpoint/2010/main" val="1702082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91389" cy="6864237"/>
          </a:xfrm>
        </p:spPr>
      </p:pic>
    </p:spTree>
    <p:extLst>
      <p:ext uri="{BB962C8B-B14F-4D97-AF65-F5344CB8AC3E}">
        <p14:creationId xmlns:p14="http://schemas.microsoft.com/office/powerpoint/2010/main" val="3413934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73972" cy="6842466"/>
          </a:xfrm>
        </p:spPr>
      </p:pic>
    </p:spTree>
    <p:extLst>
      <p:ext uri="{BB962C8B-B14F-4D97-AF65-F5344CB8AC3E}">
        <p14:creationId xmlns:p14="http://schemas.microsoft.com/office/powerpoint/2010/main" val="257436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691686" cy="7114608"/>
          </a:xfrm>
        </p:spPr>
      </p:pic>
    </p:spTree>
    <p:extLst>
      <p:ext uri="{BB962C8B-B14F-4D97-AF65-F5344CB8AC3E}">
        <p14:creationId xmlns:p14="http://schemas.microsoft.com/office/powerpoint/2010/main" val="866126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500" y="121920"/>
            <a:ext cx="5419979" cy="6774974"/>
          </a:xfrm>
        </p:spPr>
      </p:pic>
    </p:spTree>
    <p:extLst>
      <p:ext uri="{BB962C8B-B14F-4D97-AF65-F5344CB8AC3E}">
        <p14:creationId xmlns:p14="http://schemas.microsoft.com/office/powerpoint/2010/main" val="2817743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988" y="-121920"/>
            <a:ext cx="5865703" cy="7038844"/>
          </a:xfrm>
        </p:spPr>
      </p:pic>
    </p:spTree>
    <p:extLst>
      <p:ext uri="{BB962C8B-B14F-4D97-AF65-F5344CB8AC3E}">
        <p14:creationId xmlns:p14="http://schemas.microsoft.com/office/powerpoint/2010/main" val="203205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254" y="121920"/>
            <a:ext cx="5600979" cy="6946951"/>
          </a:xfrm>
        </p:spPr>
      </p:pic>
    </p:spTree>
    <p:extLst>
      <p:ext uri="{BB962C8B-B14F-4D97-AF65-F5344CB8AC3E}">
        <p14:creationId xmlns:p14="http://schemas.microsoft.com/office/powerpoint/2010/main" val="3774307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8330" y="-95794"/>
            <a:ext cx="5785739" cy="7232175"/>
          </a:xfrm>
        </p:spPr>
      </p:pic>
    </p:spTree>
    <p:extLst>
      <p:ext uri="{BB962C8B-B14F-4D97-AF65-F5344CB8AC3E}">
        <p14:creationId xmlns:p14="http://schemas.microsoft.com/office/powerpoint/2010/main" val="2825297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62208" cy="6962208"/>
          </a:xfrm>
        </p:spPr>
      </p:pic>
    </p:spTree>
    <p:extLst>
      <p:ext uri="{BB962C8B-B14F-4D97-AF65-F5344CB8AC3E}">
        <p14:creationId xmlns:p14="http://schemas.microsoft.com/office/powerpoint/2010/main" val="1282576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801129" cy="7201694"/>
          </a:xfrm>
        </p:spPr>
      </p:pic>
    </p:spTree>
    <p:extLst>
      <p:ext uri="{BB962C8B-B14F-4D97-AF65-F5344CB8AC3E}">
        <p14:creationId xmlns:p14="http://schemas.microsoft.com/office/powerpoint/2010/main" val="2135711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500098" cy="6875123"/>
          </a:xfrm>
        </p:spPr>
      </p:pic>
    </p:spTree>
    <p:extLst>
      <p:ext uri="{BB962C8B-B14F-4D97-AF65-F5344CB8AC3E}">
        <p14:creationId xmlns:p14="http://schemas.microsoft.com/office/powerpoint/2010/main" val="197402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639" y="0"/>
            <a:ext cx="5264841" cy="7046482"/>
          </a:xfrm>
        </p:spPr>
      </p:pic>
    </p:spTree>
    <p:extLst>
      <p:ext uri="{BB962C8B-B14F-4D97-AF65-F5344CB8AC3E}">
        <p14:creationId xmlns:p14="http://schemas.microsoft.com/office/powerpoint/2010/main" val="2495457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607349" cy="6728819"/>
          </a:xfrm>
        </p:spPr>
      </p:pic>
    </p:spTree>
    <p:extLst>
      <p:ext uri="{BB962C8B-B14F-4D97-AF65-F5344CB8AC3E}">
        <p14:creationId xmlns:p14="http://schemas.microsoft.com/office/powerpoint/2010/main" val="3331022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17515" cy="6896894"/>
          </a:xfrm>
        </p:spPr>
      </p:pic>
    </p:spTree>
    <p:extLst>
      <p:ext uri="{BB962C8B-B14F-4D97-AF65-F5344CB8AC3E}">
        <p14:creationId xmlns:p14="http://schemas.microsoft.com/office/powerpoint/2010/main" val="2055979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638" y="0"/>
            <a:ext cx="5127671" cy="6872640"/>
          </a:xfrm>
        </p:spPr>
      </p:pic>
    </p:spTree>
    <p:extLst>
      <p:ext uri="{BB962C8B-B14F-4D97-AF65-F5344CB8AC3E}">
        <p14:creationId xmlns:p14="http://schemas.microsoft.com/office/powerpoint/2010/main" val="3082339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638" y="0"/>
            <a:ext cx="5206048" cy="6977689"/>
          </a:xfrm>
        </p:spPr>
      </p:pic>
    </p:spTree>
    <p:extLst>
      <p:ext uri="{BB962C8B-B14F-4D97-AF65-F5344CB8AC3E}">
        <p14:creationId xmlns:p14="http://schemas.microsoft.com/office/powerpoint/2010/main" val="2697539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501" y="121920"/>
            <a:ext cx="5388864" cy="6736080"/>
          </a:xfrm>
        </p:spPr>
      </p:pic>
    </p:spTree>
    <p:extLst>
      <p:ext uri="{BB962C8B-B14F-4D97-AF65-F5344CB8AC3E}">
        <p14:creationId xmlns:p14="http://schemas.microsoft.com/office/powerpoint/2010/main" val="387686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495" y="104503"/>
            <a:ext cx="4483682" cy="6682904"/>
          </a:xfrm>
        </p:spPr>
      </p:pic>
    </p:spTree>
    <p:extLst>
      <p:ext uri="{BB962C8B-B14F-4D97-AF65-F5344CB8AC3E}">
        <p14:creationId xmlns:p14="http://schemas.microsoft.com/office/powerpoint/2010/main" val="1903153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932" y="-1"/>
            <a:ext cx="5501839" cy="6877299"/>
          </a:xfrm>
        </p:spPr>
      </p:pic>
    </p:spTree>
    <p:extLst>
      <p:ext uri="{BB962C8B-B14F-4D97-AF65-F5344CB8AC3E}">
        <p14:creationId xmlns:p14="http://schemas.microsoft.com/office/powerpoint/2010/main" val="2234143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663" y="-87086"/>
            <a:ext cx="5262314" cy="7053102"/>
          </a:xfrm>
        </p:spPr>
      </p:pic>
    </p:spTree>
    <p:extLst>
      <p:ext uri="{BB962C8B-B14F-4D97-AF65-F5344CB8AC3E}">
        <p14:creationId xmlns:p14="http://schemas.microsoft.com/office/powerpoint/2010/main" val="101664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654" y="0"/>
            <a:ext cx="5190866" cy="6947473"/>
          </a:xfrm>
        </p:spPr>
      </p:pic>
    </p:spTree>
    <p:extLst>
      <p:ext uri="{BB962C8B-B14F-4D97-AF65-F5344CB8AC3E}">
        <p14:creationId xmlns:p14="http://schemas.microsoft.com/office/powerpoint/2010/main" val="2148644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886" y="0"/>
            <a:ext cx="5456554" cy="6820694"/>
          </a:xfrm>
        </p:spPr>
      </p:pic>
    </p:spTree>
    <p:extLst>
      <p:ext uri="{BB962C8B-B14F-4D97-AF65-F5344CB8AC3E}">
        <p14:creationId xmlns:p14="http://schemas.microsoft.com/office/powerpoint/2010/main" val="795423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397" y="0"/>
            <a:ext cx="5445420" cy="7288168"/>
          </a:xfrm>
        </p:spPr>
      </p:pic>
    </p:spTree>
    <p:extLst>
      <p:ext uri="{BB962C8B-B14F-4D97-AF65-F5344CB8AC3E}">
        <p14:creationId xmlns:p14="http://schemas.microsoft.com/office/powerpoint/2010/main" val="1032944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914" y="0"/>
            <a:ext cx="6628765" cy="8285958"/>
          </a:xfrm>
        </p:spPr>
      </p:pic>
    </p:spTree>
    <p:extLst>
      <p:ext uri="{BB962C8B-B14F-4D97-AF65-F5344CB8AC3E}">
        <p14:creationId xmlns:p14="http://schemas.microsoft.com/office/powerpoint/2010/main" val="437043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526224" cy="6907781"/>
          </a:xfrm>
        </p:spPr>
      </p:pic>
    </p:spTree>
    <p:extLst>
      <p:ext uri="{BB962C8B-B14F-4D97-AF65-F5344CB8AC3E}">
        <p14:creationId xmlns:p14="http://schemas.microsoft.com/office/powerpoint/2010/main" val="2332544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638" y="0"/>
            <a:ext cx="5127671" cy="6872640"/>
          </a:xfrm>
        </p:spPr>
      </p:pic>
    </p:spTree>
    <p:extLst>
      <p:ext uri="{BB962C8B-B14F-4D97-AF65-F5344CB8AC3E}">
        <p14:creationId xmlns:p14="http://schemas.microsoft.com/office/powerpoint/2010/main" val="2668394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917" y="0"/>
            <a:ext cx="5077557" cy="6795820"/>
          </a:xfrm>
        </p:spPr>
      </p:pic>
    </p:spTree>
    <p:extLst>
      <p:ext uri="{BB962C8B-B14F-4D97-AF65-F5344CB8AC3E}">
        <p14:creationId xmlns:p14="http://schemas.microsoft.com/office/powerpoint/2010/main" val="3533857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634" y="87086"/>
            <a:ext cx="5430429" cy="6788037"/>
          </a:xfrm>
        </p:spPr>
      </p:pic>
    </p:spTree>
    <p:extLst>
      <p:ext uri="{BB962C8B-B14F-4D97-AF65-F5344CB8AC3E}">
        <p14:creationId xmlns:p14="http://schemas.microsoft.com/office/powerpoint/2010/main" val="3396258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555" y="69668"/>
            <a:ext cx="5432548" cy="6686213"/>
          </a:xfrm>
        </p:spPr>
      </p:pic>
    </p:spTree>
    <p:extLst>
      <p:ext uri="{BB962C8B-B14F-4D97-AF65-F5344CB8AC3E}">
        <p14:creationId xmlns:p14="http://schemas.microsoft.com/office/powerpoint/2010/main" val="2043939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397" y="0"/>
            <a:ext cx="5149329" cy="6891879"/>
          </a:xfrm>
        </p:spPr>
      </p:pic>
    </p:spTree>
    <p:extLst>
      <p:ext uri="{BB962C8B-B14F-4D97-AF65-F5344CB8AC3E}">
        <p14:creationId xmlns:p14="http://schemas.microsoft.com/office/powerpoint/2010/main" val="2726377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971" y="95794"/>
            <a:ext cx="5121298" cy="6854362"/>
          </a:xfrm>
        </p:spPr>
      </p:pic>
    </p:spTree>
    <p:extLst>
      <p:ext uri="{BB962C8B-B14F-4D97-AF65-F5344CB8AC3E}">
        <p14:creationId xmlns:p14="http://schemas.microsoft.com/office/powerpoint/2010/main" val="1692167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8283" y="156754"/>
            <a:ext cx="5377111" cy="6567465"/>
          </a:xfrm>
        </p:spPr>
      </p:pic>
    </p:spTree>
    <p:extLst>
      <p:ext uri="{BB962C8B-B14F-4D97-AF65-F5344CB8AC3E}">
        <p14:creationId xmlns:p14="http://schemas.microsoft.com/office/powerpoint/2010/main" val="2680098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016" y="-87086"/>
            <a:ext cx="5871510" cy="7045812"/>
          </a:xfrm>
        </p:spPr>
      </p:pic>
    </p:spTree>
    <p:extLst>
      <p:ext uri="{BB962C8B-B14F-4D97-AF65-F5344CB8AC3E}">
        <p14:creationId xmlns:p14="http://schemas.microsoft.com/office/powerpoint/2010/main" val="111483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569766" cy="6962208"/>
          </a:xfrm>
        </p:spPr>
      </p:pic>
    </p:spTree>
    <p:extLst>
      <p:ext uri="{BB962C8B-B14F-4D97-AF65-F5344CB8AC3E}">
        <p14:creationId xmlns:p14="http://schemas.microsoft.com/office/powerpoint/2010/main" val="931642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314" y="0"/>
            <a:ext cx="5140206" cy="6889440"/>
          </a:xfrm>
        </p:spPr>
      </p:pic>
    </p:spTree>
    <p:extLst>
      <p:ext uri="{BB962C8B-B14F-4D97-AF65-F5344CB8AC3E}">
        <p14:creationId xmlns:p14="http://schemas.microsoft.com/office/powerpoint/2010/main" val="503512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196" y="-60960"/>
            <a:ext cx="6480683" cy="8100854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3170" y="5556613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75" y="6171241"/>
            <a:ext cx="1193557" cy="675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884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3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 SANTE N°02</dc:title>
  <dc:creator>Perroquet34740</dc:creator>
  <cp:lastModifiedBy>user</cp:lastModifiedBy>
  <cp:revision>6</cp:revision>
  <dcterms:created xsi:type="dcterms:W3CDTF">2026-02-06T19:26:16Z</dcterms:created>
  <dcterms:modified xsi:type="dcterms:W3CDTF">2026-02-06T19:56:36Z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