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89" r:id="rId2"/>
    <p:sldId id="27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9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90" r:id="rId37"/>
    <p:sldId id="291" r:id="rId38"/>
    <p:sldId id="292" r:id="rId39"/>
    <p:sldId id="297" r:id="rId40"/>
    <p:sldId id="293" r:id="rId41"/>
    <p:sldId id="294" r:id="rId42"/>
    <p:sldId id="295" r:id="rId43"/>
    <p:sldId id="296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23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64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42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41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86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111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8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57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29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972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2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8801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546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840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94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27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38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35B005F-AE00-4AC1-9134-E7AC46054744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AFEE6-4D68-4B1F-B9FF-9A4E7F115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1153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469" y="1219200"/>
            <a:ext cx="4511040" cy="5638800"/>
          </a:xfrm>
        </p:spPr>
      </p:pic>
      <p:sp>
        <p:nvSpPr>
          <p:cNvPr id="5" name="Rectangle 4"/>
          <p:cNvSpPr/>
          <p:nvPr/>
        </p:nvSpPr>
        <p:spPr>
          <a:xfrm>
            <a:off x="209005" y="243840"/>
            <a:ext cx="117478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</a:rPr>
              <a:t>CITATIONS &amp; REFLEXIONS N° 47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0834" y="5644303"/>
            <a:ext cx="1487483" cy="86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0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656" y="-200297"/>
            <a:ext cx="5877332" cy="7346667"/>
          </a:xfrm>
        </p:spPr>
      </p:pic>
    </p:spTree>
    <p:extLst>
      <p:ext uri="{BB962C8B-B14F-4D97-AF65-F5344CB8AC3E}">
        <p14:creationId xmlns:p14="http://schemas.microsoft.com/office/powerpoint/2010/main" val="152245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799" y="-1"/>
            <a:ext cx="5651863" cy="706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7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267" y="210227"/>
            <a:ext cx="6118304" cy="6647773"/>
          </a:xfrm>
        </p:spPr>
      </p:pic>
    </p:spTree>
    <p:extLst>
      <p:ext uri="{BB962C8B-B14F-4D97-AF65-F5344CB8AC3E}">
        <p14:creationId xmlns:p14="http://schemas.microsoft.com/office/powerpoint/2010/main" val="343818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286" y="304799"/>
            <a:ext cx="9173709" cy="6880281"/>
          </a:xfrm>
        </p:spPr>
      </p:pic>
    </p:spTree>
    <p:extLst>
      <p:ext uri="{BB962C8B-B14F-4D97-AF65-F5344CB8AC3E}">
        <p14:creationId xmlns:p14="http://schemas.microsoft.com/office/powerpoint/2010/main" val="2073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414" y="0"/>
            <a:ext cx="5552112" cy="6913137"/>
          </a:xfrm>
        </p:spPr>
      </p:pic>
    </p:spTree>
    <p:extLst>
      <p:ext uri="{BB962C8B-B14F-4D97-AF65-F5344CB8AC3E}">
        <p14:creationId xmlns:p14="http://schemas.microsoft.com/office/powerpoint/2010/main" val="140661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678" y="0"/>
            <a:ext cx="5870973" cy="7003149"/>
          </a:xfrm>
        </p:spPr>
      </p:pic>
    </p:spTree>
    <p:extLst>
      <p:ext uri="{BB962C8B-B14F-4D97-AF65-F5344CB8AC3E}">
        <p14:creationId xmlns:p14="http://schemas.microsoft.com/office/powerpoint/2010/main" val="421128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616" y="182880"/>
            <a:ext cx="5970595" cy="7463245"/>
          </a:xfrm>
        </p:spPr>
      </p:pic>
    </p:spTree>
    <p:extLst>
      <p:ext uri="{BB962C8B-B14F-4D97-AF65-F5344CB8AC3E}">
        <p14:creationId xmlns:p14="http://schemas.microsoft.com/office/powerpoint/2010/main" val="39358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758" y="0"/>
            <a:ext cx="7273494" cy="7273494"/>
          </a:xfrm>
        </p:spPr>
      </p:pic>
    </p:spTree>
    <p:extLst>
      <p:ext uri="{BB962C8B-B14F-4D97-AF65-F5344CB8AC3E}">
        <p14:creationId xmlns:p14="http://schemas.microsoft.com/office/powerpoint/2010/main" val="91928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300" y="60960"/>
            <a:ext cx="7129625" cy="8912032"/>
          </a:xfrm>
        </p:spPr>
      </p:pic>
    </p:spTree>
    <p:extLst>
      <p:ext uri="{BB962C8B-B14F-4D97-AF65-F5344CB8AC3E}">
        <p14:creationId xmlns:p14="http://schemas.microsoft.com/office/powerpoint/2010/main" val="389026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782" y="121920"/>
            <a:ext cx="8212052" cy="6884437"/>
          </a:xfrm>
        </p:spPr>
      </p:pic>
    </p:spTree>
    <p:extLst>
      <p:ext uri="{BB962C8B-B14F-4D97-AF65-F5344CB8AC3E}">
        <p14:creationId xmlns:p14="http://schemas.microsoft.com/office/powerpoint/2010/main" val="3509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69" y="0"/>
            <a:ext cx="6148195" cy="7053380"/>
          </a:xfrm>
        </p:spPr>
      </p:pic>
    </p:spTree>
    <p:extLst>
      <p:ext uri="{BB962C8B-B14F-4D97-AF65-F5344CB8AC3E}">
        <p14:creationId xmlns:p14="http://schemas.microsoft.com/office/powerpoint/2010/main" val="184703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631" y="0"/>
            <a:ext cx="6834495" cy="7155955"/>
          </a:xfrm>
        </p:spPr>
      </p:pic>
    </p:spTree>
    <p:extLst>
      <p:ext uri="{BB962C8B-B14F-4D97-AF65-F5344CB8AC3E}">
        <p14:creationId xmlns:p14="http://schemas.microsoft.com/office/powerpoint/2010/main" val="297320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631" y="0"/>
            <a:ext cx="6834495" cy="7155955"/>
          </a:xfrm>
        </p:spPr>
      </p:pic>
    </p:spTree>
    <p:extLst>
      <p:ext uri="{BB962C8B-B14F-4D97-AF65-F5344CB8AC3E}">
        <p14:creationId xmlns:p14="http://schemas.microsoft.com/office/powerpoint/2010/main" val="3249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741" y="0"/>
            <a:ext cx="5711870" cy="7139839"/>
          </a:xfrm>
        </p:spPr>
      </p:pic>
    </p:spTree>
    <p:extLst>
      <p:ext uri="{BB962C8B-B14F-4D97-AF65-F5344CB8AC3E}">
        <p14:creationId xmlns:p14="http://schemas.microsoft.com/office/powerpoint/2010/main" val="147530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311" y="0"/>
            <a:ext cx="6877145" cy="6811773"/>
          </a:xfrm>
        </p:spPr>
      </p:pic>
    </p:spTree>
    <p:extLst>
      <p:ext uri="{BB962C8B-B14F-4D97-AF65-F5344CB8AC3E}">
        <p14:creationId xmlns:p14="http://schemas.microsoft.com/office/powerpoint/2010/main" val="410802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50" y="-121921"/>
            <a:ext cx="6556601" cy="8195753"/>
          </a:xfrm>
        </p:spPr>
      </p:pic>
    </p:spTree>
    <p:extLst>
      <p:ext uri="{BB962C8B-B14F-4D97-AF65-F5344CB8AC3E}">
        <p14:creationId xmlns:p14="http://schemas.microsoft.com/office/powerpoint/2010/main" val="4010702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94" y="-1105989"/>
            <a:ext cx="6757965" cy="10162643"/>
          </a:xfrm>
        </p:spPr>
      </p:pic>
    </p:spTree>
    <p:extLst>
      <p:ext uri="{BB962C8B-B14F-4D97-AF65-F5344CB8AC3E}">
        <p14:creationId xmlns:p14="http://schemas.microsoft.com/office/powerpoint/2010/main" val="187848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52" y="104502"/>
            <a:ext cx="5569939" cy="6842153"/>
          </a:xfrm>
        </p:spPr>
      </p:pic>
    </p:spTree>
    <p:extLst>
      <p:ext uri="{BB962C8B-B14F-4D97-AF65-F5344CB8AC3E}">
        <p14:creationId xmlns:p14="http://schemas.microsoft.com/office/powerpoint/2010/main" val="306689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444" y="-269966"/>
            <a:ext cx="6582727" cy="8228410"/>
          </a:xfrm>
        </p:spPr>
      </p:pic>
    </p:spTree>
    <p:extLst>
      <p:ext uri="{BB962C8B-B14F-4D97-AF65-F5344CB8AC3E}">
        <p14:creationId xmlns:p14="http://schemas.microsoft.com/office/powerpoint/2010/main" val="160326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768" y="-233942"/>
            <a:ext cx="5673552" cy="7091942"/>
          </a:xfrm>
        </p:spPr>
      </p:pic>
    </p:spTree>
    <p:extLst>
      <p:ext uri="{BB962C8B-B14F-4D97-AF65-F5344CB8AC3E}">
        <p14:creationId xmlns:p14="http://schemas.microsoft.com/office/powerpoint/2010/main" val="303458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299" y="-60960"/>
            <a:ext cx="5628266" cy="7035334"/>
          </a:xfrm>
        </p:spPr>
      </p:pic>
    </p:spTree>
    <p:extLst>
      <p:ext uri="{BB962C8B-B14F-4D97-AF65-F5344CB8AC3E}">
        <p14:creationId xmlns:p14="http://schemas.microsoft.com/office/powerpoint/2010/main" val="21632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43" y="-539931"/>
            <a:ext cx="7164838" cy="7921983"/>
          </a:xfrm>
        </p:spPr>
      </p:pic>
    </p:spTree>
    <p:extLst>
      <p:ext uri="{BB962C8B-B14F-4D97-AF65-F5344CB8AC3E}">
        <p14:creationId xmlns:p14="http://schemas.microsoft.com/office/powerpoint/2010/main" val="425123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677" y="-174171"/>
            <a:ext cx="5964523" cy="8437048"/>
          </a:xfrm>
        </p:spPr>
      </p:pic>
    </p:spTree>
    <p:extLst>
      <p:ext uri="{BB962C8B-B14F-4D97-AF65-F5344CB8AC3E}">
        <p14:creationId xmlns:p14="http://schemas.microsoft.com/office/powerpoint/2010/main" val="308502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788" y="0"/>
            <a:ext cx="5879075" cy="7348845"/>
          </a:xfrm>
        </p:spPr>
      </p:pic>
    </p:spTree>
    <p:extLst>
      <p:ext uri="{BB962C8B-B14F-4D97-AF65-F5344CB8AC3E}">
        <p14:creationId xmlns:p14="http://schemas.microsoft.com/office/powerpoint/2010/main" val="8636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517" y="0"/>
            <a:ext cx="6907734" cy="6907734"/>
          </a:xfrm>
        </p:spPr>
      </p:pic>
    </p:spTree>
    <p:extLst>
      <p:ext uri="{BB962C8B-B14F-4D97-AF65-F5344CB8AC3E}">
        <p14:creationId xmlns:p14="http://schemas.microsoft.com/office/powerpoint/2010/main" val="221033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627" y="-78378"/>
            <a:ext cx="5549733" cy="7669497"/>
          </a:xfrm>
        </p:spPr>
      </p:pic>
    </p:spTree>
    <p:extLst>
      <p:ext uri="{BB962C8B-B14F-4D97-AF65-F5344CB8AC3E}">
        <p14:creationId xmlns:p14="http://schemas.microsoft.com/office/powerpoint/2010/main" val="292972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149" y="243839"/>
            <a:ext cx="7617822" cy="7273297"/>
          </a:xfrm>
        </p:spPr>
      </p:pic>
    </p:spTree>
    <p:extLst>
      <p:ext uri="{BB962C8B-B14F-4D97-AF65-F5344CB8AC3E}">
        <p14:creationId xmlns:p14="http://schemas.microsoft.com/office/powerpoint/2010/main" val="7873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712" y="-172150"/>
            <a:ext cx="8402568" cy="7030150"/>
          </a:xfrm>
        </p:spPr>
      </p:pic>
    </p:spTree>
    <p:extLst>
      <p:ext uri="{BB962C8B-B14F-4D97-AF65-F5344CB8AC3E}">
        <p14:creationId xmlns:p14="http://schemas.microsoft.com/office/powerpoint/2010/main" val="340814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359" y="0"/>
            <a:ext cx="6890316" cy="6890316"/>
          </a:xfrm>
        </p:spPr>
      </p:pic>
    </p:spTree>
    <p:extLst>
      <p:ext uri="{BB962C8B-B14F-4D97-AF65-F5344CB8AC3E}">
        <p14:creationId xmlns:p14="http://schemas.microsoft.com/office/powerpoint/2010/main" val="23566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740" y="-148045"/>
            <a:ext cx="5725522" cy="8098971"/>
          </a:xfrm>
        </p:spPr>
      </p:pic>
    </p:spTree>
    <p:extLst>
      <p:ext uri="{BB962C8B-B14F-4D97-AF65-F5344CB8AC3E}">
        <p14:creationId xmlns:p14="http://schemas.microsoft.com/office/powerpoint/2010/main" val="234061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437" y="139336"/>
            <a:ext cx="6855483" cy="6855483"/>
          </a:xfrm>
        </p:spPr>
      </p:pic>
    </p:spTree>
    <p:extLst>
      <p:ext uri="{BB962C8B-B14F-4D97-AF65-F5344CB8AC3E}">
        <p14:creationId xmlns:p14="http://schemas.microsoft.com/office/powerpoint/2010/main" val="206116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70" y="217587"/>
            <a:ext cx="6858113" cy="6740769"/>
          </a:xfrm>
        </p:spPr>
      </p:pic>
    </p:spTree>
    <p:extLst>
      <p:ext uri="{BB962C8B-B14F-4D97-AF65-F5344CB8AC3E}">
        <p14:creationId xmlns:p14="http://schemas.microsoft.com/office/powerpoint/2010/main" val="26717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038" y="-10830"/>
            <a:ext cx="5032186" cy="6868830"/>
          </a:xfrm>
        </p:spPr>
      </p:pic>
    </p:spTree>
    <p:extLst>
      <p:ext uri="{BB962C8B-B14F-4D97-AF65-F5344CB8AC3E}">
        <p14:creationId xmlns:p14="http://schemas.microsoft.com/office/powerpoint/2010/main" val="1328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660" y="0"/>
            <a:ext cx="5798955" cy="7248696"/>
          </a:xfrm>
        </p:spPr>
      </p:pic>
    </p:spTree>
    <p:extLst>
      <p:ext uri="{BB962C8B-B14F-4D97-AF65-F5344CB8AC3E}">
        <p14:creationId xmlns:p14="http://schemas.microsoft.com/office/powerpoint/2010/main" val="232864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637" y="0"/>
            <a:ext cx="7229952" cy="7229952"/>
          </a:xfrm>
        </p:spPr>
      </p:pic>
    </p:spTree>
    <p:extLst>
      <p:ext uri="{BB962C8B-B14F-4D97-AF65-F5344CB8AC3E}">
        <p14:creationId xmlns:p14="http://schemas.microsoft.com/office/powerpoint/2010/main" val="303316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50" y="-281839"/>
            <a:ext cx="5711870" cy="7139839"/>
          </a:xfrm>
        </p:spPr>
      </p:pic>
    </p:spTree>
    <p:extLst>
      <p:ext uri="{BB962C8B-B14F-4D97-AF65-F5344CB8AC3E}">
        <p14:creationId xmlns:p14="http://schemas.microsoft.com/office/powerpoint/2010/main" val="305368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09" y="0"/>
            <a:ext cx="7266702" cy="6779623"/>
          </a:xfrm>
        </p:spPr>
      </p:pic>
    </p:spTree>
    <p:extLst>
      <p:ext uri="{BB962C8B-B14F-4D97-AF65-F5344CB8AC3E}">
        <p14:creationId xmlns:p14="http://schemas.microsoft.com/office/powerpoint/2010/main" val="90303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742" y="0"/>
            <a:ext cx="5616076" cy="7020096"/>
          </a:xfrm>
        </p:spPr>
      </p:pic>
    </p:spTree>
    <p:extLst>
      <p:ext uri="{BB962C8B-B14F-4D97-AF65-F5344CB8AC3E}">
        <p14:creationId xmlns:p14="http://schemas.microsoft.com/office/powerpoint/2010/main" val="4979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437" y="0"/>
            <a:ext cx="6925151" cy="6925151"/>
          </a:xfrm>
        </p:spPr>
      </p:pic>
    </p:spTree>
    <p:extLst>
      <p:ext uri="{BB962C8B-B14F-4D97-AF65-F5344CB8AC3E}">
        <p14:creationId xmlns:p14="http://schemas.microsoft.com/office/powerpoint/2010/main" val="90336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036" y="-766355"/>
            <a:ext cx="7526735" cy="9408420"/>
          </a:xfrm>
        </p:spPr>
      </p:pic>
    </p:spTree>
    <p:extLst>
      <p:ext uri="{BB962C8B-B14F-4D97-AF65-F5344CB8AC3E}">
        <p14:creationId xmlns:p14="http://schemas.microsoft.com/office/powerpoint/2010/main" val="95608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363" y="-60960"/>
            <a:ext cx="7012237" cy="7012237"/>
          </a:xfrm>
        </p:spPr>
      </p:pic>
    </p:spTree>
    <p:extLst>
      <p:ext uri="{BB962C8B-B14F-4D97-AF65-F5344CB8AC3E}">
        <p14:creationId xmlns:p14="http://schemas.microsoft.com/office/powerpoint/2010/main" val="1561075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947" y="-78378"/>
            <a:ext cx="5868624" cy="7335781"/>
          </a:xfrm>
        </p:spPr>
      </p:pic>
    </p:spTree>
    <p:extLst>
      <p:ext uri="{BB962C8B-B14F-4D97-AF65-F5344CB8AC3E}">
        <p14:creationId xmlns:p14="http://schemas.microsoft.com/office/powerpoint/2010/main" val="164545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8" y="1079863"/>
            <a:ext cx="10536258" cy="4958239"/>
          </a:xfrm>
        </p:spPr>
      </p:pic>
    </p:spTree>
    <p:extLst>
      <p:ext uri="{BB962C8B-B14F-4D97-AF65-F5344CB8AC3E}">
        <p14:creationId xmlns:p14="http://schemas.microsoft.com/office/powerpoint/2010/main" val="3460680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771" y="0"/>
            <a:ext cx="6977402" cy="6977402"/>
          </a:xfrm>
        </p:spPr>
      </p:pic>
    </p:spTree>
    <p:extLst>
      <p:ext uri="{BB962C8B-B14F-4D97-AF65-F5344CB8AC3E}">
        <p14:creationId xmlns:p14="http://schemas.microsoft.com/office/powerpoint/2010/main" val="35500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456" y="-69669"/>
            <a:ext cx="5790247" cy="7237810"/>
          </a:xfrm>
        </p:spPr>
      </p:pic>
    </p:spTree>
    <p:extLst>
      <p:ext uri="{BB962C8B-B14F-4D97-AF65-F5344CB8AC3E}">
        <p14:creationId xmlns:p14="http://schemas.microsoft.com/office/powerpoint/2010/main" val="2477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662" y="931817"/>
            <a:ext cx="9624734" cy="5203372"/>
          </a:xfrm>
        </p:spPr>
      </p:pic>
    </p:spTree>
    <p:extLst>
      <p:ext uri="{BB962C8B-B14F-4D97-AF65-F5344CB8AC3E}">
        <p14:creationId xmlns:p14="http://schemas.microsoft.com/office/powerpoint/2010/main" val="91465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638" y="0"/>
            <a:ext cx="7116739" cy="7116739"/>
          </a:xfrm>
        </p:spPr>
      </p:pic>
    </p:spTree>
    <p:extLst>
      <p:ext uri="{BB962C8B-B14F-4D97-AF65-F5344CB8AC3E}">
        <p14:creationId xmlns:p14="http://schemas.microsoft.com/office/powerpoint/2010/main" val="404395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095" y="0"/>
            <a:ext cx="7038362" cy="7038362"/>
          </a:xfrm>
        </p:spPr>
      </p:pic>
    </p:spTree>
    <p:extLst>
      <p:ext uri="{BB962C8B-B14F-4D97-AF65-F5344CB8AC3E}">
        <p14:creationId xmlns:p14="http://schemas.microsoft.com/office/powerpoint/2010/main" val="330126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344" y="1294990"/>
            <a:ext cx="8542163" cy="450491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9558" y="561757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" y="5944620"/>
            <a:ext cx="1411272" cy="79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7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prism isContent="1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 &amp; réflexions N° 47</dc:title>
  <dc:creator>Perroquet34740</dc:creator>
  <cp:lastModifiedBy>user</cp:lastModifiedBy>
  <cp:revision>5</cp:revision>
  <dcterms:created xsi:type="dcterms:W3CDTF">2026-02-08T14:36:28Z</dcterms:created>
  <dcterms:modified xsi:type="dcterms:W3CDTF">2026-02-08T15:11:40Z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