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82" r:id="rId23"/>
    <p:sldId id="278" r:id="rId24"/>
    <p:sldId id="285" r:id="rId25"/>
    <p:sldId id="284" r:id="rId26"/>
    <p:sldId id="279" r:id="rId27"/>
    <p:sldId id="280" r:id="rId28"/>
    <p:sldId id="281" r:id="rId29"/>
    <p:sldId id="283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BCCED2-2689-1FA9-1EB8-9D1EE5DDFC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7D906D-E354-AB26-D6B1-CF6B71F998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01480F-BF6A-E850-6015-76058C1D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B3ACD9-E19D-EC02-7FB5-7E5674B86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D6E0EE-5588-A056-0534-E07B93097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98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F9CB6-9241-1BD0-3586-74F880A9A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9D9AD7-62D2-F98E-FC4B-B17DC13EE2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DB1CB5-4FDD-7B7B-F4D6-103945209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1D5C75-1DDF-CE12-37C1-2E9DF56EB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42E569-7CDE-2F4B-977B-5A573790C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24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FF6EF-63D2-A6EE-3A8A-4874728AC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E426DD-4FD2-6E83-5593-538C6280F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14951A-95E2-1734-23B6-EDE6D7E4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F8DB27-E2F4-7C49-E7C8-08B38D33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749098-24DC-52AB-0724-C873C1BDE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94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99E92-4792-8A3E-D363-580685424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D747DD-E17E-90C6-3EBB-A26FAE7BC0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DE7BD8-FE61-4C10-C717-5A1C151A4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48FCEC-0CB8-F648-C558-725DB95B3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8EDE88-6FD6-96E9-B4C0-F96F44C48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AAC5A1-6B04-EF7A-0AFF-D784AAC50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28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44990-CA32-5A4A-3A03-CEE96B8A6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9607D2-A33B-17D2-E4F2-CBB9B4F16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3D1D44-10CD-B940-B2D0-3DD240CE7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C1CC0C-AD48-7214-6D66-56D3323BD0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683A298-3CDD-4C0B-7ABD-834E33694F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9C8C8B-74F1-69E6-F72F-302ACA566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01F98C2-992D-AB76-815F-84F1556F3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0C2EBD-155B-F644-9E97-1061AD872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47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7F8B8-0259-E667-5A9C-99D7733E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969A08D-B853-CEE9-FF65-5D9054A62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0ECFE7-DEB4-E13B-BDD1-BC3E747F0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9B88F26-53A9-FE6E-BEFF-470B7838B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43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ED78A9F-9FED-ECBB-5540-02BC06E70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E8D6EB-0DE1-C24C-44F5-3879E9B7C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F0C61C8-BF8E-452A-5D58-115D44D9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87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71F8D-5009-1736-81BD-CA249F9D3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8CF6AC-0472-2F23-9661-21C6F3457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E96EDA-EBB2-8F46-D2CC-038D0D33E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E5719D-0722-C232-5702-155571BC1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BE0D37-8991-6F24-51EC-5C05D7E8B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15E902-EA7B-4EE3-87D7-BE01FF1F2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56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306E79-3FDC-FBB4-20C8-022F50CBB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414FE76-C9F9-F402-D4EC-FC951CC0E0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9F00AE-6006-AAAB-D243-D07DE583D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F7639A-D9EF-6319-5443-B6F2BD4E7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B13ECF-9EB9-0250-F368-2DE826F7D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254505-ABF8-1515-F716-B12A6C2E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69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3D0E0-FFB7-BC6F-C209-D641B1E98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CCEE9C-B8CB-184F-7D03-4593BC05E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C94220-363E-2EF5-7314-B6CE5CF63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66C703-CBBF-0B18-8162-C35C95C6A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9AB058-98BF-E272-2615-84591AE54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668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FC143BA-D200-9F4B-8D39-ADA7B01646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9B9E71-90D0-41E2-DB7F-8326FA13B7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7AD203-51F6-FD2B-117B-ECA3B578F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519627-2673-3CF1-6E27-21E873915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5EA0F7-A558-AF50-77FB-669F80E2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49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725C5B-1AE5-7E3C-11F3-FC1BBE8E2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B96B7A-D4F1-827E-7999-71233CFDE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A9C907-EE04-329C-9FC5-9C555B7F2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AD324F-B7AA-4858-A6BE-C64810645B27}" type="datetimeFigureOut">
              <a:rPr lang="fr-FR" smtClean="0"/>
              <a:t>08/02/2026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FCAC00-08AA-12CA-5CA5-CB849902B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0BDB3D-00E5-E7F2-E7A2-48C0D7C19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866D5E-4380-44A2-9D1E-34081DF6E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600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herbe&#10;&#10;Le contenu généré par l’IA peut être incorrect.">
            <a:extLst>
              <a:ext uri="{FF2B5EF4-FFF2-40B4-BE49-F238E27FC236}">
                <a16:creationId xmlns:a16="http://schemas.microsoft.com/office/drawing/2014/main" id="{61AD7624-F3F9-3611-046C-BEC21DCAD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749" y="279000"/>
            <a:ext cx="839250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3B08C8-B536-C83B-F5C4-43158E3CCF8A}"/>
              </a:ext>
            </a:extLst>
          </p:cNvPr>
          <p:cNvSpPr txBox="1"/>
          <p:nvPr/>
        </p:nvSpPr>
        <p:spPr>
          <a:xfrm>
            <a:off x="4693920" y="279000"/>
            <a:ext cx="436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Abbaye de Cong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94E63E3-9A49-76DD-0E6D-F4FC92651135}"/>
              </a:ext>
            </a:extLst>
          </p:cNvPr>
          <p:cNvSpPr txBox="1"/>
          <p:nvPr/>
        </p:nvSpPr>
        <p:spPr>
          <a:xfrm>
            <a:off x="4474464" y="6055780"/>
            <a:ext cx="407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Ruine der Cong Abbey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74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  <p:sndAc>
          <p:stSnd loop="1">
            <p:snd r:embed="rId2" name="AMAZING GRACERoyal Scots Dragoon Guards.wav"/>
          </p:stSnd>
        </p:sndAc>
      </p:transition>
    </mc:Choice>
    <mc:Fallback>
      <p:transition spd="slow" advClick="0" advTm="12000">
        <p:fade/>
        <p:sndAc>
          <p:stSnd loop="1">
            <p:snd r:embed="rId2" name="AMAZING GRACERoyal Scots Dragoon Guard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804CC-B7F7-AE68-29AF-7E19DE629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8D46365-8FEB-E6E0-292D-52E2C588A80A}"/>
              </a:ext>
            </a:extLst>
          </p:cNvPr>
          <p:cNvSpPr txBox="1"/>
          <p:nvPr/>
        </p:nvSpPr>
        <p:spPr>
          <a:xfrm>
            <a:off x="524256" y="335845"/>
            <a:ext cx="113751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rgbClr val="FFFF00"/>
                </a:solidFill>
              </a:rPr>
              <a:t>L'abbaye de Cong, également connue sous le nom d'abbaye royale de Cong, est un site historique situé à Cong , dans le comté de Mayo , province de Connacht en Irlande . Les ruines de l'ancienne abbaye augustinienne datent pour la plupart du XIIIe siècle et sont considérées comme l'un des plus beaux exemples d'architecture religieuse médiévale d'Irlande.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30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56552-FAD9-CE8D-3981-08B4BA134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ines, Mur de pierre&#10;&#10;Le contenu généré par l’IA peut être incorrect.">
            <a:extLst>
              <a:ext uri="{FF2B5EF4-FFF2-40B4-BE49-F238E27FC236}">
                <a16:creationId xmlns:a16="http://schemas.microsoft.com/office/drawing/2014/main" id="{95288EC8-1B27-E434-2FCE-0FC8881ECE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922" y="279000"/>
            <a:ext cx="472499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FF1E38-6C3C-FA1D-9BF7-BA9362DE5D49}"/>
              </a:ext>
            </a:extLst>
          </p:cNvPr>
          <p:cNvSpPr txBox="1"/>
          <p:nvPr/>
        </p:nvSpPr>
        <p:spPr>
          <a:xfrm>
            <a:off x="8265921" y="3596640"/>
            <a:ext cx="3097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porte nord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88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AC57E-1F7D-CA16-033A-A4BF6A41C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pierre&#10;&#10;Le contenu généré par l’IA peut être incorrect.">
            <a:extLst>
              <a:ext uri="{FF2B5EF4-FFF2-40B4-BE49-F238E27FC236}">
                <a16:creationId xmlns:a16="http://schemas.microsoft.com/office/drawing/2014/main" id="{6C46BF8E-F619-E39B-6775-B90DDD911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061" y="279000"/>
            <a:ext cx="840000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2F428-8C8B-ACB1-7383-A0DFBDC5D8DA}"/>
              </a:ext>
            </a:extLst>
          </p:cNvPr>
          <p:cNvSpPr txBox="1"/>
          <p:nvPr/>
        </p:nvSpPr>
        <p:spPr>
          <a:xfrm>
            <a:off x="121920" y="3172969"/>
            <a:ext cx="29870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cloîtres de l'abbaye de Cong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51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F9FCB-6860-FD47-53F1-9849A4B4C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AD4EC8B5-7487-09A2-0207-5284922C7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72" y="315000"/>
            <a:ext cx="9347351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73D1D-065E-61B5-F2E6-3E4CBBEF2725}"/>
              </a:ext>
            </a:extLst>
          </p:cNvPr>
          <p:cNvSpPr txBox="1"/>
          <p:nvPr/>
        </p:nvSpPr>
        <p:spPr>
          <a:xfrm>
            <a:off x="10009632" y="3157728"/>
            <a:ext cx="2316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 de pêche des moines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49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82918-D542-C7BD-C564-752464777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Ruines&#10;&#10;Le contenu généré par l’IA peut être incorrect.">
            <a:extLst>
              <a:ext uri="{FF2B5EF4-FFF2-40B4-BE49-F238E27FC236}">
                <a16:creationId xmlns:a16="http://schemas.microsoft.com/office/drawing/2014/main" id="{A99AC9AC-E801-D5BE-AD39-E94490118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984" y="279000"/>
            <a:ext cx="948707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9CD345-3F7C-9922-CB7E-0BBE57E20B58}"/>
              </a:ext>
            </a:extLst>
          </p:cNvPr>
          <p:cNvSpPr txBox="1"/>
          <p:nvPr/>
        </p:nvSpPr>
        <p:spPr>
          <a:xfrm>
            <a:off x="85344" y="2999232"/>
            <a:ext cx="20726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Gros plan sur la maison de pêche des moines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05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1494B-C46D-697C-F089-CEB2C07EA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Le contenu généré par l’IA peut être incorrect.">
            <a:extLst>
              <a:ext uri="{FF2B5EF4-FFF2-40B4-BE49-F238E27FC236}">
                <a16:creationId xmlns:a16="http://schemas.microsoft.com/office/drawing/2014/main" id="{BA7D3D87-653B-2389-49AF-6B174FC3B3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578" y="261000"/>
            <a:ext cx="474725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0AA4B2-AE62-9510-690A-4133D96FBB75}"/>
              </a:ext>
            </a:extLst>
          </p:cNvPr>
          <p:cNvSpPr txBox="1"/>
          <p:nvPr/>
        </p:nvSpPr>
        <p:spPr>
          <a:xfrm>
            <a:off x="7949184" y="2828544"/>
            <a:ext cx="3840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Porte d'entrée dans l'enceinte de l'abbaye de Cong ornée d'une sculpture de Rory O'Connor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48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259D7-3559-D836-D754-248264AB0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calcaire, rocher, plein air&#10;&#10;Le contenu généré par l’IA peut être incorrect.">
            <a:extLst>
              <a:ext uri="{FF2B5EF4-FFF2-40B4-BE49-F238E27FC236}">
                <a16:creationId xmlns:a16="http://schemas.microsoft.com/office/drawing/2014/main" id="{02D18FA5-6154-5E17-7CA8-C88FCCE2D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758BC-816F-C25E-58FF-DECFD8C4A845}"/>
              </a:ext>
            </a:extLst>
          </p:cNvPr>
          <p:cNvSpPr txBox="1"/>
          <p:nvPr/>
        </p:nvSpPr>
        <p:spPr>
          <a:xfrm>
            <a:off x="464058" y="3072384"/>
            <a:ext cx="3072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Gros plan sur une sculpture en pierre de Rory </a:t>
            </a:r>
            <a:r>
              <a:rPr lang="fr-FR" sz="2800" b="1" dirty="0" err="1">
                <a:solidFill>
                  <a:srgbClr val="FFFF00"/>
                </a:solidFill>
              </a:rPr>
              <a:t>O'Connor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0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1D5A3-C52B-B890-8415-0111F16A7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glise, Mur de pierre&#10;&#10;Le contenu généré par l’IA peut être incorrect.">
            <a:extLst>
              <a:ext uri="{FF2B5EF4-FFF2-40B4-BE49-F238E27FC236}">
                <a16:creationId xmlns:a16="http://schemas.microsoft.com/office/drawing/2014/main" id="{94A133EC-BAC8-C45A-F8EB-5A8C0B7D12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1395" y="279000"/>
            <a:ext cx="421758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F69DE4-F267-4D16-0400-4FDBDFA8B459}"/>
              </a:ext>
            </a:extLst>
          </p:cNvPr>
          <p:cNvSpPr txBox="1"/>
          <p:nvPr/>
        </p:nvSpPr>
        <p:spPr>
          <a:xfrm>
            <a:off x="8327136" y="3429000"/>
            <a:ext cx="3279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Abbaye de Cong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38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0038-E1E5-49F8-3900-5BDCCE02C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CA3D5D69-8DA5-012A-3726-E633A8691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63" y="279000"/>
            <a:ext cx="418666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406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DEB96-3DB0-31C9-D19B-4D9663A8F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plein air, ciel&#10;&#10;Le contenu généré par l’IA peut être incorrect.">
            <a:extLst>
              <a:ext uri="{FF2B5EF4-FFF2-40B4-BE49-F238E27FC236}">
                <a16:creationId xmlns:a16="http://schemas.microsoft.com/office/drawing/2014/main" id="{3A41A768-A164-A68B-4E14-B9BDE6CF38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DAC71A-1A18-8382-9C20-A682DDFDD7A5}"/>
              </a:ext>
            </a:extLst>
          </p:cNvPr>
          <p:cNvSpPr txBox="1"/>
          <p:nvPr/>
        </p:nvSpPr>
        <p:spPr>
          <a:xfrm>
            <a:off x="170688" y="3328416"/>
            <a:ext cx="3133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FFFF00"/>
                </a:solidFill>
              </a:rPr>
              <a:t> Celtic crosses in the 11th century abbey of Cong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49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4240B-90B3-FCBA-9667-C375EE672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Ruines, nuage&#10;&#10;Le contenu généré par l’IA peut être incorrect.">
            <a:extLst>
              <a:ext uri="{FF2B5EF4-FFF2-40B4-BE49-F238E27FC236}">
                <a16:creationId xmlns:a16="http://schemas.microsoft.com/office/drawing/2014/main" id="{4F30CA3C-6D67-0F72-3537-C06FD8CD09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477" y="279000"/>
            <a:ext cx="951504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617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A132E-FA0A-4C86-4FF3-C6BD978B7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Le contenu généré par l’IA peut être incorrect.">
            <a:extLst>
              <a:ext uri="{FF2B5EF4-FFF2-40B4-BE49-F238E27FC236}">
                <a16:creationId xmlns:a16="http://schemas.microsoft.com/office/drawing/2014/main" id="{9474E3E7-7142-6E55-3BE7-C47159EC5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0" y="297000"/>
            <a:ext cx="11136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238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F91F9-9758-FA69-D93A-F4D68735C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nuage, statue&#10;&#10;Le contenu généré par l’IA peut être incorrect.">
            <a:extLst>
              <a:ext uri="{FF2B5EF4-FFF2-40B4-BE49-F238E27FC236}">
                <a16:creationId xmlns:a16="http://schemas.microsoft.com/office/drawing/2014/main" id="{A119F488-A4A5-C430-0C0E-1B4EDF96D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940" y="333000"/>
            <a:ext cx="9582119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367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F5D21-ED1A-6CCA-92C1-15F278B06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5F99ECB1-1C86-AB2B-A73B-54A48AB94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230" y="297000"/>
            <a:ext cx="9693539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AEE1EB-AF7F-DEFB-0C70-6AAAB22B18FB}"/>
              </a:ext>
            </a:extLst>
          </p:cNvPr>
          <p:cNvSpPr txBox="1"/>
          <p:nvPr/>
        </p:nvSpPr>
        <p:spPr>
          <a:xfrm>
            <a:off x="4498848" y="6037780"/>
            <a:ext cx="407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cong-et-son-abbaye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7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32F44-238A-04EF-1ED7-21A8BF280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Cours d’eau&#10;&#10;Le contenu généré par l’IA peut être incorrect.">
            <a:extLst>
              <a:ext uri="{FF2B5EF4-FFF2-40B4-BE49-F238E27FC236}">
                <a16:creationId xmlns:a16="http://schemas.microsoft.com/office/drawing/2014/main" id="{CE895DD9-6FA2-41D8-2CFC-41279A23E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500" y="279000"/>
            <a:ext cx="976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480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74074-97E6-6574-4AAA-4EB376604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BBD1A751-761A-EC8D-9637-D27F453D44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034" y="459000"/>
            <a:ext cx="10539932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5067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E9698-58E8-4E6E-726D-6A2BFDAA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556D1EC5-7BA6-F5E1-0E02-0C85A340CE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456" y="351000"/>
            <a:ext cx="9297087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7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F887A-3076-4AEF-84FF-AD2479DD0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58ED6650-2B20-46EC-50CD-8BF4239BDF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54006"/>
            <a:ext cx="9288000" cy="61499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378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C15F6-88BB-D2B5-1EB0-38097A605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imetière, grave&#10;&#10;Le contenu généré par l’IA peut être incorrect.">
            <a:extLst>
              <a:ext uri="{FF2B5EF4-FFF2-40B4-BE49-F238E27FC236}">
                <a16:creationId xmlns:a16="http://schemas.microsoft.com/office/drawing/2014/main" id="{D05C8DF6-F748-9B06-5FF3-65C854F805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720" y="279000"/>
            <a:ext cx="951455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86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24FE6-5854-1C36-7DC8-DE73B8BF0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Le contenu généré par l’IA peut être incorrect.">
            <a:extLst>
              <a:ext uri="{FF2B5EF4-FFF2-40B4-BE49-F238E27FC236}">
                <a16:creationId xmlns:a16="http://schemas.microsoft.com/office/drawing/2014/main" id="{91B18BB5-82A4-0174-18EA-42369FFA51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47750"/>
            <a:ext cx="12192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9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3ED75-E4B4-B2A8-8A1A-6A6CDE641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9A7F93A4-5C4C-7AC9-6D72-A54AD1E6A0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147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FC64B-86FF-4808-BED6-5FD36AB9A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F56D950F-7AFD-D469-75F6-397037596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000" y="315000"/>
            <a:ext cx="9342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900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98396-662A-EB88-50FF-6A7B4BA5E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eau&#10;&#10;Le contenu généré par l’IA peut être incorrect.">
            <a:extLst>
              <a:ext uri="{FF2B5EF4-FFF2-40B4-BE49-F238E27FC236}">
                <a16:creationId xmlns:a16="http://schemas.microsoft.com/office/drawing/2014/main" id="{69ED06A9-A294-5AE9-DB4B-6F8EFD3728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047" y="279000"/>
            <a:ext cx="8400000" cy="63000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402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CD5B1-3BB1-36B6-2B1A-7070BBC1B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ciel&#10;&#10;Le contenu généré par l’IA peut être incorrect.">
            <a:extLst>
              <a:ext uri="{FF2B5EF4-FFF2-40B4-BE49-F238E27FC236}">
                <a16:creationId xmlns:a16="http://schemas.microsoft.com/office/drawing/2014/main" id="{ECC50FB5-27F4-51A5-405D-479F6F25E2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825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C830D-F88C-6D81-2B22-875A49676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Le contenu généré par l’IA peut être incorrect.">
            <a:extLst>
              <a:ext uri="{FF2B5EF4-FFF2-40B4-BE49-F238E27FC236}">
                <a16:creationId xmlns:a16="http://schemas.microsoft.com/office/drawing/2014/main" id="{AA4ED0ED-8796-B6DE-E841-3A4AF7E5E7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943" y="296395"/>
            <a:ext cx="8352000" cy="626520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000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C6072-C15A-D2F3-67A9-5A0860594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meubles, scène, intérieur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005F053F-3D07-BAF7-A2C2-0756FCACAC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564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1A353-2481-CD6E-AC32-6BCE516C4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bassin&#10;&#10;Le contenu généré par l’IA peut être incorrect.">
            <a:extLst>
              <a:ext uri="{FF2B5EF4-FFF2-40B4-BE49-F238E27FC236}">
                <a16:creationId xmlns:a16="http://schemas.microsoft.com/office/drawing/2014/main" id="{31736208-63B9-7BA2-54EF-9B3BC96C9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DDD9E5-6B3C-8251-AAE7-3762DF7AC13D}"/>
              </a:ext>
            </a:extLst>
          </p:cNvPr>
          <p:cNvSpPr txBox="1"/>
          <p:nvPr/>
        </p:nvSpPr>
        <p:spPr>
          <a:xfrm>
            <a:off x="682752" y="2621280"/>
            <a:ext cx="2365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: Un magnifique village aux attractions uniques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23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9ECD4-F174-3B36-B7A6-27F3A328E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mbarcation, ciel&#10;&#10;Le contenu généré par l’IA peut être incorrect.">
            <a:extLst>
              <a:ext uri="{FF2B5EF4-FFF2-40B4-BE49-F238E27FC236}">
                <a16:creationId xmlns:a16="http://schemas.microsoft.com/office/drawing/2014/main" id="{D5E1B6AC-25A7-0D14-F718-7799DCEDAE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85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6BD25-018A-F1C2-3CD0-8DF8FC5FF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isage humain, pétale, violet&#10;&#10;Le contenu généré par l’IA peut être incorrect.">
            <a:extLst>
              <a:ext uri="{FF2B5EF4-FFF2-40B4-BE49-F238E27FC236}">
                <a16:creationId xmlns:a16="http://schemas.microsoft.com/office/drawing/2014/main" id="{F2F6EC54-EEA5-0C10-EB4B-7AC4052A9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971800" cy="3619500"/>
          </a:xfrm>
          <a:prstGeom prst="rect">
            <a:avLst/>
          </a:prstGeom>
        </p:spPr>
      </p:pic>
      <p:pic>
        <p:nvPicPr>
          <p:cNvPr id="5" name="Image 4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5D0917CE-CE92-F6D9-E049-6EB26A6BF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172" y="0"/>
            <a:ext cx="2543175" cy="36195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B0056E7-E200-2056-A959-23DD190E1166}"/>
              </a:ext>
            </a:extLst>
          </p:cNvPr>
          <p:cNvSpPr txBox="1"/>
          <p:nvPr/>
        </p:nvSpPr>
        <p:spPr>
          <a:xfrm>
            <a:off x="2971800" y="316992"/>
            <a:ext cx="7110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</a:t>
            </a:r>
            <a:r>
              <a:rPr lang="fr-FR" sz="2800" b="1" dirty="0" err="1">
                <a:solidFill>
                  <a:schemeClr val="bg1"/>
                </a:solidFill>
              </a:rPr>
              <a:t>Aprésenté</a:t>
            </a:r>
            <a:r>
              <a:rPr lang="fr-FR" sz="2800" b="1" dirty="0">
                <a:solidFill>
                  <a:schemeClr val="bg1"/>
                </a:solidFill>
              </a:rPr>
              <a:t> L’Abbaye </a:t>
            </a:r>
            <a:r>
              <a:rPr lang="fr-FR" sz="2800" b="1" dirty="0" err="1">
                <a:solidFill>
                  <a:schemeClr val="bg1"/>
                </a:solidFill>
              </a:rPr>
              <a:t>Cong</a:t>
            </a:r>
            <a:r>
              <a:rPr lang="fr-FR" sz="2800" b="1" dirty="0">
                <a:solidFill>
                  <a:schemeClr val="bg1"/>
                </a:solidFill>
              </a:rPr>
              <a:t> En Irlande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1D64523-C5DC-9481-A714-B5B849F9EBEF}"/>
              </a:ext>
            </a:extLst>
          </p:cNvPr>
          <p:cNvSpPr txBox="1"/>
          <p:nvPr/>
        </p:nvSpPr>
        <p:spPr>
          <a:xfrm>
            <a:off x="3485102" y="1557023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89F3AFA-6D2C-2627-D621-02FD8515062E}"/>
              </a:ext>
            </a:extLst>
          </p:cNvPr>
          <p:cNvSpPr txBox="1"/>
          <p:nvPr/>
        </p:nvSpPr>
        <p:spPr>
          <a:xfrm>
            <a:off x="3805714" y="2442625"/>
            <a:ext cx="5443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6F00F2F-2BB6-28F9-399E-EE9337582E94}"/>
              </a:ext>
            </a:extLst>
          </p:cNvPr>
          <p:cNvSpPr txBox="1"/>
          <p:nvPr/>
        </p:nvSpPr>
        <p:spPr>
          <a:xfrm>
            <a:off x="5394960" y="3167390"/>
            <a:ext cx="3511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C282BB7-37D1-585C-42A1-BDB73D54846A}"/>
              </a:ext>
            </a:extLst>
          </p:cNvPr>
          <p:cNvSpPr txBox="1"/>
          <p:nvPr/>
        </p:nvSpPr>
        <p:spPr>
          <a:xfrm>
            <a:off x="4547616" y="3981882"/>
            <a:ext cx="7165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www.papy16.net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B0C3E56-E775-839E-CAAD-62B5B058C5A3}"/>
              </a:ext>
            </a:extLst>
          </p:cNvPr>
          <p:cNvSpPr txBox="1"/>
          <p:nvPr/>
        </p:nvSpPr>
        <p:spPr>
          <a:xfrm>
            <a:off x="3715512" y="4977811"/>
            <a:ext cx="6367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Bienvenu Chez Papy 16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250A1D-CD41-C848-6E79-403968F08A19}"/>
              </a:ext>
            </a:extLst>
          </p:cNvPr>
          <p:cNvSpPr/>
          <p:nvPr/>
        </p:nvSpPr>
        <p:spPr>
          <a:xfrm>
            <a:off x="5010912" y="5722546"/>
            <a:ext cx="2365248" cy="86563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7EF107BF-6BCD-4064-C375-AA3C3C3BDA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2733" y="5802693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7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14:reveal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164</Words>
  <Application>Microsoft Office PowerPoint</Application>
  <PresentationFormat>Grand écran</PresentationFormat>
  <Paragraphs>19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2026-02-04T10:17:18Z</dcterms:created>
  <dcterms:modified xsi:type="dcterms:W3CDTF">2026-02-08T04:18:25Z</dcterms:modified>
</cp:coreProperties>
</file>