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+vOaAhfkU9yzOGL/3K4CA==" hashData="8GnCBYw+lPZ7VJ8kaLixs7l8U6N215iltcxlUP9LXcb5NwkkZxKxqNUbIAj9R1SthZTpKriByG+h5zaqYe/W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2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22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880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6529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2166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1486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0491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835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3107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8340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59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9355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2805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" name="Viens-viens.wav"/>
          </p:stSnd>
        </p:sndAc>
      </p:transition>
    </mc:Choice>
    <mc:Fallback xmlns="">
      <p:transition advClick="0" advTm="10000">
        <p:sndAc>
          <p:stSnd>
            <p:snd r:embed="rId3" name="Viens-vien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0308F-8C10-4230-BAF8-ADA3F337CAAE}" type="datetimeFigureOut">
              <a:rPr lang="fr-BE" smtClean="0"/>
              <a:t>15-12-25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E3253-D1BA-4536-8927-DB7D9060731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02228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13" name="Viens-viens.wav"/>
          </p:stSnd>
        </p:sndAc>
      </p:transition>
    </mc:Choice>
    <mc:Fallback xmlns="">
      <p:transition advClick="0" advTm="10000">
        <p:sndAc>
          <p:stSnd>
            <p:snd r:embed="rId15" name="Viens-viens.wav"/>
          </p:stSnd>
        </p:sndAc>
      </p:transition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7.jpg"/><Relationship Id="rId7" Type="http://schemas.openxmlformats.org/officeDocument/2006/relationships/image" Target="../media/image3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Relationship Id="rId9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1F5FB71-DB31-47B6-B351-2EF94F45B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6"/>
            <a:ext cx="9720263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D63731-F024-4C55-B12C-E04F260C9A3A}"/>
              </a:ext>
            </a:extLst>
          </p:cNvPr>
          <p:cNvSpPr txBox="1"/>
          <p:nvPr/>
        </p:nvSpPr>
        <p:spPr>
          <a:xfrm>
            <a:off x="720000" y="630863"/>
            <a:ext cx="8282233" cy="2970028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FR" sz="10000" dirty="0">
                <a:ln w="28575">
                  <a:solidFill>
                    <a:schemeClr val="bg1"/>
                  </a:solidFill>
                </a:ln>
                <a:latin typeface="Monotype Corsiva" panose="03010101010201010101" pitchFamily="66" charset="0"/>
              </a:rPr>
              <a:t>Viens, viens</a:t>
            </a:r>
            <a:endParaRPr lang="fr-BE" sz="10000" dirty="0">
              <a:ln w="28575">
                <a:solidFill>
                  <a:schemeClr val="bg1"/>
                </a:solidFill>
              </a:ln>
              <a:latin typeface="Monotype Corsiva" panose="03010101010201010101" pitchFamily="66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443084A-AB97-425A-B37B-2B2DBE673DF6}"/>
              </a:ext>
            </a:extLst>
          </p:cNvPr>
          <p:cNvSpPr txBox="1"/>
          <p:nvPr/>
        </p:nvSpPr>
        <p:spPr>
          <a:xfrm>
            <a:off x="0" y="2879999"/>
            <a:ext cx="25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Marie 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Laforet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(1939-2019)</a:t>
            </a:r>
          </a:p>
          <a:p>
            <a:pPr algn="ctr"/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Création du pps </a:t>
            </a:r>
            <a:r>
              <a:rPr lang="fr-BE" i="1" cap="all" dirty="0">
                <a:solidFill>
                  <a:schemeClr val="bg1"/>
                </a:solidFill>
                <a:latin typeface="Monotype Corsiva" panose="03010101010201010101" pitchFamily="66" charset="0"/>
              </a:rPr>
              <a:t>©</a:t>
            </a:r>
            <a:r>
              <a:rPr lang="fr-BE" b="1" cap="all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apex</a:t>
            </a:r>
            <a:endParaRPr lang="fr-BE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61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Viens-viens.wav"/>
          </p:stSnd>
        </p:sndAc>
      </p:transition>
    </mc:Choice>
    <mc:Fallback xmlns="">
      <p:transition advClick="0" advTm="10000">
        <p:sndAc>
          <p:stSnd>
            <p:snd r:embed="rId4" name="Viens-vi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1F5FB71-DB31-47B6-B351-2EF94F45B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D63731-F024-4C55-B12C-E04F260C9A3A}"/>
              </a:ext>
            </a:extLst>
          </p:cNvPr>
          <p:cNvSpPr txBox="1"/>
          <p:nvPr/>
        </p:nvSpPr>
        <p:spPr>
          <a:xfrm>
            <a:off x="720000" y="630863"/>
            <a:ext cx="8282233" cy="2970028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FR" sz="10000" dirty="0">
                <a:ln w="28575">
                  <a:solidFill>
                    <a:schemeClr val="bg1"/>
                  </a:solidFill>
                </a:ln>
                <a:latin typeface="Monotype Corsiva" panose="03010101010201010101" pitchFamily="66" charset="0"/>
              </a:rPr>
              <a:t>Viens, viens</a:t>
            </a:r>
            <a:endParaRPr lang="fr-BE" sz="10000" dirty="0">
              <a:ln w="28575">
                <a:solidFill>
                  <a:schemeClr val="bg1"/>
                </a:solidFill>
              </a:ln>
              <a:latin typeface="Monotype Corsiva" panose="03010101010201010101" pitchFamily="66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443084A-AB97-425A-B37B-2B2DBE673DF6}"/>
              </a:ext>
            </a:extLst>
          </p:cNvPr>
          <p:cNvSpPr txBox="1"/>
          <p:nvPr/>
        </p:nvSpPr>
        <p:spPr>
          <a:xfrm>
            <a:off x="0" y="2880000"/>
            <a:ext cx="252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Marie </a:t>
            </a:r>
            <a:r>
              <a:rPr lang="fr-FR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Laforet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 (1939-2019)</a:t>
            </a:r>
          </a:p>
          <a:p>
            <a:pPr algn="ctr"/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Création du pps </a:t>
            </a:r>
            <a:r>
              <a:rPr lang="fr-BE" i="1" cap="all" dirty="0">
                <a:solidFill>
                  <a:schemeClr val="bg1"/>
                </a:solidFill>
                <a:latin typeface="Monotype Corsiva" panose="03010101010201010101" pitchFamily="66" charset="0"/>
              </a:rPr>
              <a:t>©</a:t>
            </a:r>
            <a:r>
              <a:rPr lang="fr-BE" b="1" cap="all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dirty="0">
                <a:solidFill>
                  <a:schemeClr val="bg1"/>
                </a:solidFill>
                <a:latin typeface="Monotype Corsiva" panose="03010101010201010101" pitchFamily="66" charset="0"/>
              </a:rPr>
              <a:t>apex</a:t>
            </a:r>
            <a:endParaRPr lang="fr-BE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76C502C-6EF4-43EC-A223-0BD39FD4CE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9756000" cy="360009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A079322-58FD-42B5-A28D-2D55B3B8F2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9720259" cy="360009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41A6E0F-5C39-459E-964D-F270698E72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219FC8A-D8EE-4AE6-8FF1-025C83BA14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263" cy="360009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D9A02F2-ABAD-485D-AB93-71F78FB535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854B429-EB35-40B3-988D-CF016483FE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852E8EBC-689A-4FC0-96EE-8DA1E381613B}"/>
              </a:ext>
            </a:extLst>
          </p:cNvPr>
          <p:cNvSpPr txBox="1"/>
          <p:nvPr/>
        </p:nvSpPr>
        <p:spPr>
          <a:xfrm>
            <a:off x="0" y="0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c´est une prière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pas pour moi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reviens pour ma mère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elle meurt de toi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que tout recommence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sans toi l´existence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n´est qu´un long silence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qui n´en finit pas.</a:t>
            </a:r>
            <a:endParaRPr lang="fr-BE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4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7000"/>
    </mc:Choice>
    <mc:Fallback xmlns="">
      <p:transition advClick="0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D384DE1-D8CD-4F52-AF1F-FE051D62E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3DE3605-A249-46A2-8CF5-A54001C6402C}"/>
              </a:ext>
            </a:extLst>
          </p:cNvPr>
          <p:cNvSpPr txBox="1"/>
          <p:nvPr/>
        </p:nvSpPr>
        <p:spPr>
          <a:xfrm>
            <a:off x="0" y="0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c´est une prière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pas pour moi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reviens pour ma mère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elle meurt de toi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que tout recommence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sans toi l´existence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n´est qu´un long silence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qui n´en finit pas.</a:t>
            </a:r>
            <a:endParaRPr lang="fr-BE" sz="1000" dirty="0">
              <a:latin typeface="Comic Sans MS" panose="030F0702030302020204" pitchFamily="66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2651B04-9F13-4705-B9C0-B72EA89408F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E4E7952-4007-4E13-8CD0-F73075E3CD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E914494-0E3F-4138-B3ED-40F3235149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A4866A1-FC84-49F9-A38F-A3442BCA28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117BBA1-1267-4A6B-82A7-5A22BE693E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56000" cy="3600097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3EF4301B-E072-4274-A454-88F6BCC916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D43C3172-F5B5-466E-8FBF-9FCEFCF00962}"/>
              </a:ext>
            </a:extLst>
          </p:cNvPr>
          <p:cNvSpPr txBox="1"/>
          <p:nvPr/>
        </p:nvSpPr>
        <p:spPr>
          <a:xfrm>
            <a:off x="0" y="0"/>
            <a:ext cx="27591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Je sais bien qu´elle est jolie cette fille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Que pour elle tu en oublies ta famille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Je ne suis pas venue te juger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Mais pour te ramener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Il parait que son amour tient ton âme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Crois-tu que ça vaut l´amour de ta femme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Qui a su partager ton destin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Sans te lâcher la main</a:t>
            </a:r>
            <a:endParaRPr lang="fr-BE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56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5000"/>
    </mc:Choice>
    <mc:Fallback xmlns="">
      <p:transition advClick="0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C448216-D838-4166-93E5-C751AAAB3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" y="0"/>
            <a:ext cx="9720000" cy="36004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09F37A0-D92A-4267-A1A7-278C97CB9034}"/>
              </a:ext>
            </a:extLst>
          </p:cNvPr>
          <p:cNvSpPr txBox="1"/>
          <p:nvPr/>
        </p:nvSpPr>
        <p:spPr>
          <a:xfrm>
            <a:off x="-1" y="0"/>
            <a:ext cx="27829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Je sais bien qu´elle est jolie cette fille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Que pour elle tu en oublies ta famille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Je ne suis pas venue te juger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Mais pour te ramener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Il parait que son amour tient ton âme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Crois-tu que ça vaut l´amour de ta femme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Qui a su partager ton destin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Sans te lâcher la main</a:t>
            </a:r>
            <a:endParaRPr lang="fr-BE" sz="1000" dirty="0">
              <a:latin typeface="Comic Sans MS" panose="030F0702030302020204" pitchFamily="66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3ACE19F-0602-490F-A9BF-D8DFA5CB4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F84467-0993-4F11-85F0-5C2EB0F960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DD22A57-1852-45B1-B405-C2CB9A50C6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2A4E325-B619-4DF4-B224-6A846E0477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2B9533D3-1DEC-4824-8C22-F8E14F5FCB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5" y="0"/>
            <a:ext cx="9720000" cy="36000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2F57D27-17FB-485B-A0E3-29DB51040C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ACBF3792-7A7F-4044-AC4D-9589D083B310}"/>
              </a:ext>
            </a:extLst>
          </p:cNvPr>
          <p:cNvSpPr txBox="1"/>
          <p:nvPr/>
        </p:nvSpPr>
        <p:spPr>
          <a:xfrm>
            <a:off x="0" y="0"/>
            <a:ext cx="27670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maman en septembre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a repeint la chambre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comme avant ensemble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vous y dormirez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c´est une prière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pas pour moi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reviens pour ma mère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elle meurt de toi	</a:t>
            </a:r>
            <a:endParaRPr lang="fr-BE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92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7000"/>
    </mc:Choice>
    <mc:Fallback xmlns="">
      <p:transition advClick="0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BCD7A21-4D4D-406D-8985-7C8E30EA0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DC0A8FA-5EBB-4D8C-A1B2-1DF273B8F0E8}"/>
              </a:ext>
            </a:extLst>
          </p:cNvPr>
          <p:cNvSpPr txBox="1"/>
          <p:nvPr/>
        </p:nvSpPr>
        <p:spPr>
          <a:xfrm>
            <a:off x="0" y="0"/>
            <a:ext cx="27591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maman en septembre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a repeint la chambre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comme avant ensemble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vous y dormirez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c´est une prière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pas pour moi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reviens pour ma mère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elle meurt de toi	</a:t>
            </a:r>
            <a:endParaRPr lang="fr-BE" sz="1000" dirty="0">
              <a:latin typeface="Comic Sans MS" panose="030F0702030302020204" pitchFamily="66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D9EB2B6-DF8E-4031-A711-D3FA9D723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7169" cy="36004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7D4338E-ADB9-40C3-AFC9-65008FB11E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6000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F8D93FE-3884-4F71-8609-A3E0946139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9" cy="360113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2D1FBF3D-E62B-4A56-9406-25CC3DCA187F}"/>
              </a:ext>
            </a:extLst>
          </p:cNvPr>
          <p:cNvSpPr txBox="1"/>
          <p:nvPr/>
        </p:nvSpPr>
        <p:spPr>
          <a:xfrm>
            <a:off x="0" y="0"/>
            <a:ext cx="27670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Sais-tu que Jean est rentré à l´école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Il sait déjà l´alphabet, il est drôle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Et quand il fait semblant de fumer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C´est vraiment ton portrait</a:t>
            </a:r>
            <a:endParaRPr lang="fr-BE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10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2C98AAB-BE65-42DD-B497-419DAF328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9" cy="360113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8F7FBB4-3A99-4D30-AB89-A150E7DE69EB}"/>
              </a:ext>
            </a:extLst>
          </p:cNvPr>
          <p:cNvSpPr txBox="1"/>
          <p:nvPr/>
        </p:nvSpPr>
        <p:spPr>
          <a:xfrm>
            <a:off x="0" y="0"/>
            <a:ext cx="27670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Sais-tu que Jean est rentré à l´école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Il sait déjà l´alphabet, il est drôle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Et quand il fait semblant de fumer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C´est vraiment ton portrait</a:t>
            </a:r>
            <a:endParaRPr lang="fr-BE" sz="1000" dirty="0">
              <a:latin typeface="Comic Sans MS" panose="030F0702030302020204" pitchFamily="66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1756976-0FE4-4054-B698-635545CE98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DCB3716-49A4-4D28-AC5B-15CC6CC098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F5B0EDF-FEB6-42B7-8433-AFD5A5DD1C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FADFA94-2565-4848-9459-27E3F157B3B1}"/>
              </a:ext>
            </a:extLst>
          </p:cNvPr>
          <p:cNvSpPr txBox="1"/>
          <p:nvPr/>
        </p:nvSpPr>
        <p:spPr>
          <a:xfrm>
            <a:off x="0" y="0"/>
            <a:ext cx="27670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c´est une prière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tu souris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tu verras ma mère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est plus belle qu´avant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Qu´avant, qu´avant, qu´avant, qu´avant</a:t>
            </a:r>
            <a:endParaRPr lang="fr-BE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15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4BEBA95-8B29-44FE-B860-49A847A71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6"/>
            <a:ext cx="9720261" cy="3600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EF82787-D897-4D22-8B40-442C2AFC3B0C}"/>
              </a:ext>
            </a:extLst>
          </p:cNvPr>
          <p:cNvSpPr txBox="1"/>
          <p:nvPr/>
        </p:nvSpPr>
        <p:spPr>
          <a:xfrm>
            <a:off x="0" y="0"/>
            <a:ext cx="27670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c´est une prière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tu souris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tu verras ma mère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est plus belle qu´avant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Qu´avant, qu´avant, qu´avant, qu´avant</a:t>
            </a:r>
            <a:endParaRPr lang="fr-BE" sz="1000" dirty="0">
              <a:latin typeface="Comic Sans MS" panose="030F0702030302020204" pitchFamily="66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27E1596-3B33-4FEB-93C2-935F3C8A99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8E307D7-93F9-4F3A-8B2C-4C965650C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64C91B9-68EB-4183-A746-187630ED7330}"/>
              </a:ext>
            </a:extLst>
          </p:cNvPr>
          <p:cNvSpPr txBox="1"/>
          <p:nvPr/>
        </p:nvSpPr>
        <p:spPr>
          <a:xfrm>
            <a:off x="0" y="0"/>
            <a:ext cx="27670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Comic Sans MS" panose="030F0702030302020204" pitchFamily="66" charset="0"/>
              </a:rPr>
              <a:t>Viens, viens, ne dis rien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Viens, viens, embrasse moi mon père</a:t>
            </a:r>
          </a:p>
          <a:p>
            <a:r>
              <a:rPr lang="fr-FR" sz="1000" dirty="0">
                <a:latin typeface="Comic Sans MS" panose="030F0702030302020204" pitchFamily="66" charset="0"/>
              </a:rPr>
              <a:t>La </a:t>
            </a:r>
            <a:r>
              <a:rPr lang="fr-FR" sz="1000" dirty="0" err="1">
                <a:latin typeface="Comic Sans MS" panose="030F0702030302020204" pitchFamily="66" charset="0"/>
              </a:rPr>
              <a:t>la</a:t>
            </a:r>
            <a:r>
              <a:rPr lang="fr-FR" sz="1000" dirty="0">
                <a:latin typeface="Comic Sans MS" panose="030F0702030302020204" pitchFamily="66" charset="0"/>
              </a:rPr>
              <a:t> </a:t>
            </a:r>
            <a:r>
              <a:rPr lang="fr-FR" sz="1000" dirty="0" err="1">
                <a:latin typeface="Comic Sans MS" panose="030F0702030302020204" pitchFamily="66" charset="0"/>
              </a:rPr>
              <a:t>la</a:t>
            </a:r>
            <a:r>
              <a:rPr lang="fr-FR" sz="1000" dirty="0">
                <a:latin typeface="Comic Sans MS" panose="030F0702030302020204" pitchFamily="66" charset="0"/>
              </a:rPr>
              <a:t> </a:t>
            </a:r>
            <a:r>
              <a:rPr lang="fr-FR" sz="1000" dirty="0" err="1">
                <a:latin typeface="Comic Sans MS" panose="030F0702030302020204" pitchFamily="66" charset="0"/>
              </a:rPr>
              <a:t>la</a:t>
            </a:r>
            <a:r>
              <a:rPr lang="fr-FR" sz="1000" dirty="0">
                <a:latin typeface="Comic Sans MS" panose="030F0702030302020204" pitchFamily="66" charset="0"/>
              </a:rPr>
              <a:t>...	</a:t>
            </a:r>
            <a:endParaRPr lang="fr-BE" sz="1000" dirty="0">
              <a:latin typeface="Comic Sans MS" panose="030F0702030302020204" pitchFamily="66" charset="0"/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9DFAA881-1B44-44A8-86FE-87160A41C8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38EBB66C-41AE-4E67-BE41-4E106AD725C1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2C0E2BEF-65BD-4E80-9CEB-9A4DD46145CE}"/>
              </a:ext>
            </a:extLst>
          </p:cNvPr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59153"/>
            <a:ext cx="3024000" cy="2880376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C7D6BDD7-70CA-4CC8-8388-FBF327AF0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0" name="Image 3">
            <a:extLst>
              <a:ext uri="{FF2B5EF4-FFF2-40B4-BE49-F238E27FC236}">
                <a16:creationId xmlns:a16="http://schemas.microsoft.com/office/drawing/2014/main" id="{8F739CCE-7ADF-47B4-AD28-55D750D5CD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04000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59D5C23-DE4C-4F3D-97D0-672862F014DD}"/>
              </a:ext>
            </a:extLst>
          </p:cNvPr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15930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500"/>
                            </p:stCondLst>
                            <p:childTnLst>
                              <p:par>
                                <p:cTn id="3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1129</TotalTime>
  <Words>610</Words>
  <Application>Microsoft Office PowerPoint</Application>
  <PresentationFormat>Personnalisé</PresentationFormat>
  <Paragraphs>77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Algerian</vt:lpstr>
      <vt:lpstr>Andy</vt:lpstr>
      <vt:lpstr>Arial</vt:lpstr>
      <vt:lpstr>Calibri</vt:lpstr>
      <vt:lpstr>Calibri Light</vt:lpstr>
      <vt:lpstr>Comic Sans MS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52</cp:revision>
  <dcterms:created xsi:type="dcterms:W3CDTF">2025-09-21T09:10:15Z</dcterms:created>
  <dcterms:modified xsi:type="dcterms:W3CDTF">2025-12-15T10:08:18Z</dcterms:modified>
</cp:coreProperties>
</file>