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305" r:id="rId2"/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7" r:id="rId24"/>
    <p:sldId id="278" r:id="rId25"/>
    <p:sldId id="279" r:id="rId26"/>
    <p:sldId id="280" r:id="rId27"/>
    <p:sldId id="281" r:id="rId28"/>
    <p:sldId id="282" r:id="rId29"/>
    <p:sldId id="283" r:id="rId30"/>
    <p:sldId id="284" r:id="rId31"/>
    <p:sldId id="289" r:id="rId32"/>
    <p:sldId id="285" r:id="rId33"/>
    <p:sldId id="286" r:id="rId34"/>
    <p:sldId id="287" r:id="rId35"/>
    <p:sldId id="288" r:id="rId36"/>
    <p:sldId id="290" r:id="rId37"/>
    <p:sldId id="291" r:id="rId38"/>
    <p:sldId id="292" r:id="rId39"/>
    <p:sldId id="293" r:id="rId40"/>
    <p:sldId id="294" r:id="rId41"/>
    <p:sldId id="295" r:id="rId42"/>
    <p:sldId id="296" r:id="rId43"/>
    <p:sldId id="297" r:id="rId44"/>
    <p:sldId id="298" r:id="rId45"/>
    <p:sldId id="299" r:id="rId46"/>
    <p:sldId id="300" r:id="rId47"/>
    <p:sldId id="301" r:id="rId48"/>
    <p:sldId id="302" r:id="rId49"/>
    <p:sldId id="303" r:id="rId50"/>
    <p:sldId id="304" r:id="rId51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6" autoAdjust="0"/>
    <p:restoredTop sz="94660"/>
  </p:normalViewPr>
  <p:slideViewPr>
    <p:cSldViewPr snapToGrid="0">
      <p:cViewPr varScale="1">
        <p:scale>
          <a:sx n="88" d="100"/>
          <a:sy n="88" d="100"/>
        </p:scale>
        <p:origin x="494" y="6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9" name="Rectangle 8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0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4955" y="2099733"/>
            <a:ext cx="8825658" cy="2677648"/>
          </a:xfrm>
        </p:spPr>
        <p:txBody>
          <a:bodyPr anchor="b"/>
          <a:lstStyle>
            <a:lvl1pPr>
              <a:defRPr sz="54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 bwMode="gray">
          <a:xfrm>
            <a:off x="1154955" y="4777380"/>
            <a:ext cx="882565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gray">
          <a:xfrm rot="5400000">
            <a:off x="10158984" y="1792224"/>
            <a:ext cx="990599" cy="304799"/>
          </a:xfrm>
        </p:spPr>
        <p:txBody>
          <a:bodyPr anchor="t"/>
          <a:lstStyle>
            <a:lvl1pPr algn="l">
              <a:defRPr b="0" i="0">
                <a:solidFill>
                  <a:schemeClr val="bg1">
                    <a:alpha val="60000"/>
                  </a:schemeClr>
                </a:solidFill>
              </a:defRPr>
            </a:lvl1pPr>
          </a:lstStyle>
          <a:p>
            <a:fld id="{9C021EC6-1188-4A29-AF2F-64B7131E8439}" type="datetimeFigureOut">
              <a:rPr lang="fr-FR" smtClean="0"/>
              <a:t>05/02/2026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gray">
          <a:xfrm rot="5400000">
            <a:off x="8951976" y="3227832"/>
            <a:ext cx="3859795" cy="304801"/>
          </a:xfrm>
        </p:spPr>
        <p:txBody>
          <a:bodyPr/>
          <a:lstStyle>
            <a:lvl1pPr>
              <a:defRPr b="0" i="0">
                <a:solidFill>
                  <a:schemeClr val="bg1">
                    <a:alpha val="60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11" name="Rectangle 10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2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352540" y="295729"/>
            <a:ext cx="838199" cy="767687"/>
          </a:xfrm>
        </p:spPr>
        <p:txBody>
          <a:bodyPr/>
          <a:lstStyle/>
          <a:p>
            <a:fld id="{815C025A-8AA6-4623-B1E6-3813C10A037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4113313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curtains"/>
      </p:transition>
    </mc:Choice>
    <mc:Fallback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54954" y="2603500"/>
            <a:ext cx="8825659" cy="3416300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021EC6-1188-4A29-AF2F-64B7131E8439}" type="datetimeFigureOut">
              <a:rPr lang="fr-FR" smtClean="0"/>
              <a:t>05/02/2026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5C025A-8AA6-4623-B1E6-3813C10A037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9380610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curtains"/>
      </p:transition>
    </mc:Choice>
    <mc:Fallback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4" name="Rectangle 1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0" name="Rectangle 9"/>
            <p:cNvSpPr/>
            <p:nvPr/>
          </p:nvSpPr>
          <p:spPr bwMode="gray">
            <a:xfrm>
              <a:off x="7289800" y="402165"/>
              <a:ext cx="4478865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Freeform 5"/>
            <p:cNvSpPr/>
            <p:nvPr/>
          </p:nvSpPr>
          <p:spPr bwMode="gray">
            <a:xfrm rot="16200000">
              <a:off x="3787244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 rot="15922489">
              <a:off x="4698352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2677645"/>
            <a:ext cx="4351025" cy="2283824"/>
          </a:xfrm>
        </p:spPr>
        <p:txBody>
          <a:bodyPr anchor="ctr"/>
          <a:lstStyle>
            <a:lvl1pPr algn="l">
              <a:defRPr sz="4000" b="0" cap="none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95559" y="2677644"/>
            <a:ext cx="3757545" cy="2283824"/>
          </a:xfrm>
        </p:spPr>
        <p:txBody>
          <a:bodyPr anchor="ctr"/>
          <a:lstStyle>
            <a:lvl1pPr marL="0" indent="0" algn="l">
              <a:buNone/>
              <a:defRPr sz="2000" cap="all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021EC6-1188-4A29-AF2F-64B7131E8439}" type="datetimeFigureOut">
              <a:rPr lang="fr-FR" smtClean="0"/>
              <a:t>05/02/2026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5C025A-8AA6-4623-B1E6-3813C10A037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7525028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curtains"/>
      </p:transition>
    </mc:Choice>
    <mc:Fallback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54954" y="2603500"/>
            <a:ext cx="4825158" cy="3416301"/>
          </a:xfrm>
        </p:spPr>
        <p:txBody>
          <a:bodyPr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08712" y="2603500"/>
            <a:ext cx="4825159" cy="3416300"/>
          </a:xfrm>
        </p:spPr>
        <p:txBody>
          <a:bodyPr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021EC6-1188-4A29-AF2F-64B7131E8439}" type="datetimeFigureOut">
              <a:rPr lang="fr-FR" smtClean="0"/>
              <a:t>05/02/2026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5C025A-8AA6-4623-B1E6-3813C10A037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7541032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curtains"/>
      </p:transition>
    </mc:Choice>
    <mc:Fallback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0"/>
            <a:ext cx="4825157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4954" y="3179762"/>
            <a:ext cx="4825158" cy="2840039"/>
          </a:xfrm>
        </p:spPr>
        <p:txBody>
          <a:bodyPr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08712" y="2603500"/>
            <a:ext cx="482515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08712" y="3179762"/>
            <a:ext cx="4825159" cy="2840039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021EC6-1188-4A29-AF2F-64B7131E8439}" type="datetimeFigureOut">
              <a:rPr lang="fr-FR" smtClean="0"/>
              <a:t>05/02/2026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5C025A-8AA6-4623-B1E6-3813C10A037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789641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curtains"/>
      </p:transition>
    </mc:Choice>
    <mc:Fallback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761413" cy="706964"/>
          </a:xfrm>
        </p:spPr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021EC6-1188-4A29-AF2F-64B7131E8439}" type="datetimeFigureOut">
              <a:rPr lang="fr-FR" smtClean="0"/>
              <a:t>05/02/2026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5C025A-8AA6-4623-B1E6-3813C10A037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6297130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curtains"/>
      </p:transition>
    </mc:Choice>
    <mc:Fallback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021EC6-1188-4A29-AF2F-64B7131E8439}" type="datetimeFigureOut">
              <a:rPr lang="fr-FR" smtClean="0"/>
              <a:t>05/02/2026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Rectangle 6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5C025A-8AA6-4623-B1E6-3813C10A037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9659744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curtains"/>
      </p:transition>
    </mc:Choice>
    <mc:Fallback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4" name="Rectangle 1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Oval 21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Rectangle 10"/>
            <p:cNvSpPr/>
            <p:nvPr/>
          </p:nvSpPr>
          <p:spPr bwMode="gray">
            <a:xfrm>
              <a:off x="5713412" y="402165"/>
              <a:ext cx="6055253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Freeform 5"/>
            <p:cNvSpPr/>
            <p:nvPr/>
          </p:nvSpPr>
          <p:spPr bwMode="gray">
            <a:xfrm rot="15922489">
              <a:off x="3140485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 rot="16200000">
              <a:off x="2229377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5" y="1295400"/>
            <a:ext cx="2793158" cy="16002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781146" y="1447800"/>
            <a:ext cx="5190066" cy="4572000"/>
          </a:xfrm>
        </p:spPr>
        <p:txBody>
          <a:bodyPr anchor="ctr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1154954" y="3129280"/>
            <a:ext cx="2793158" cy="2895599"/>
          </a:xfrm>
        </p:spPr>
        <p:txBody>
          <a:bodyPr/>
          <a:lstStyle>
            <a:lvl1pPr marL="0" indent="0">
              <a:buNone/>
              <a:defRPr sz="14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021EC6-1188-4A29-AF2F-64B7131E8439}" type="datetimeFigureOut">
              <a:rPr lang="fr-FR" smtClean="0"/>
              <a:t>05/02/2026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5C025A-8AA6-4623-B1E6-3813C10A037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9378298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curtains"/>
      </p:transition>
    </mc:Choice>
    <mc:Fallback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4" name="Rectangle 1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Rectangle 10"/>
            <p:cNvSpPr/>
            <p:nvPr/>
          </p:nvSpPr>
          <p:spPr bwMode="gray">
            <a:xfrm>
              <a:off x="6172200" y="402165"/>
              <a:ext cx="5596465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Freeform 5"/>
            <p:cNvSpPr/>
            <p:nvPr/>
          </p:nvSpPr>
          <p:spPr bwMode="gray">
            <a:xfrm rot="15922489">
              <a:off x="4203594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 rot="16200000">
              <a:off x="3295432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5" y="1693333"/>
            <a:ext cx="3865134" cy="1735667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547870" y="1143000"/>
            <a:ext cx="3227193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marL="0" lvl="0" indent="0" algn="ctr">
              <a:buNone/>
            </a:pPr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1154954" y="3657600"/>
            <a:ext cx="3859212" cy="1371600"/>
          </a:xfrm>
        </p:spPr>
        <p:txBody>
          <a:bodyPr>
            <a:normAutofit/>
          </a:bodyPr>
          <a:lstStyle>
            <a:lvl1pPr marL="0" indent="0">
              <a:buNone/>
              <a:defRPr sz="14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021EC6-1188-4A29-AF2F-64B7131E8439}" type="datetimeFigureOut">
              <a:rPr lang="fr-FR" smtClean="0"/>
              <a:t>05/02/2026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5C025A-8AA6-4623-B1E6-3813C10A037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0832484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curtains"/>
      </p:transition>
    </mc:Choice>
    <mc:Fallback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Image panoramiqu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3" name="Rectangle 12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Freeform 5"/>
            <p:cNvSpPr/>
            <p:nvPr/>
          </p:nvSpPr>
          <p:spPr bwMode="gray">
            <a:xfrm rot="10371525">
              <a:off x="263767" y="4438254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1" name="Freeform 5"/>
            <p:cNvSpPr/>
            <p:nvPr/>
          </p:nvSpPr>
          <p:spPr bwMode="gray">
            <a:xfrm rot="10800000">
              <a:off x="459506" y="321130"/>
              <a:ext cx="11277600" cy="4533900"/>
            </a:xfrm>
            <a:custGeom>
              <a:avLst/>
              <a:gdLst/>
              <a:ahLst/>
              <a:cxnLst/>
              <a:rect l="0" t="0" r="r" b="b"/>
              <a:pathLst>
                <a:path w="7104" h="2856">
                  <a:moveTo>
                    <a:pt x="0" y="0"/>
                  </a:moveTo>
                  <a:lnTo>
                    <a:pt x="0" y="2856"/>
                  </a:lnTo>
                  <a:lnTo>
                    <a:pt x="7104" y="2856"/>
                  </a:lnTo>
                  <a:lnTo>
                    <a:pt x="7104" y="1"/>
                  </a:lnTo>
                  <a:lnTo>
                    <a:pt x="7104" y="1"/>
                  </a:lnTo>
                  <a:lnTo>
                    <a:pt x="6943" y="26"/>
                  </a:lnTo>
                  <a:lnTo>
                    <a:pt x="6782" y="50"/>
                  </a:lnTo>
                  <a:lnTo>
                    <a:pt x="6621" y="73"/>
                  </a:lnTo>
                  <a:lnTo>
                    <a:pt x="6459" y="93"/>
                  </a:lnTo>
                  <a:lnTo>
                    <a:pt x="6298" y="113"/>
                  </a:lnTo>
                  <a:lnTo>
                    <a:pt x="6136" y="132"/>
                  </a:lnTo>
                  <a:lnTo>
                    <a:pt x="5976" y="148"/>
                  </a:lnTo>
                  <a:lnTo>
                    <a:pt x="5814" y="163"/>
                  </a:lnTo>
                  <a:lnTo>
                    <a:pt x="5653" y="177"/>
                  </a:lnTo>
                  <a:lnTo>
                    <a:pt x="5494" y="189"/>
                  </a:lnTo>
                  <a:lnTo>
                    <a:pt x="5334" y="201"/>
                  </a:lnTo>
                  <a:lnTo>
                    <a:pt x="5175" y="211"/>
                  </a:lnTo>
                  <a:lnTo>
                    <a:pt x="5017" y="219"/>
                  </a:lnTo>
                  <a:lnTo>
                    <a:pt x="4859" y="227"/>
                  </a:lnTo>
                  <a:lnTo>
                    <a:pt x="4703" y="234"/>
                  </a:lnTo>
                  <a:lnTo>
                    <a:pt x="4548" y="239"/>
                  </a:lnTo>
                  <a:lnTo>
                    <a:pt x="4393" y="243"/>
                  </a:lnTo>
                  <a:lnTo>
                    <a:pt x="4240" y="247"/>
                  </a:lnTo>
                  <a:lnTo>
                    <a:pt x="4088" y="249"/>
                  </a:lnTo>
                  <a:lnTo>
                    <a:pt x="3937" y="251"/>
                  </a:lnTo>
                  <a:lnTo>
                    <a:pt x="3788" y="252"/>
                  </a:lnTo>
                  <a:lnTo>
                    <a:pt x="3640" y="251"/>
                  </a:lnTo>
                  <a:lnTo>
                    <a:pt x="3494" y="251"/>
                  </a:lnTo>
                  <a:lnTo>
                    <a:pt x="3349" y="249"/>
                  </a:lnTo>
                  <a:lnTo>
                    <a:pt x="3207" y="246"/>
                  </a:lnTo>
                  <a:lnTo>
                    <a:pt x="3066" y="243"/>
                  </a:lnTo>
                  <a:lnTo>
                    <a:pt x="2928" y="240"/>
                  </a:lnTo>
                  <a:lnTo>
                    <a:pt x="2791" y="235"/>
                  </a:lnTo>
                  <a:lnTo>
                    <a:pt x="2656" y="230"/>
                  </a:lnTo>
                  <a:lnTo>
                    <a:pt x="2524" y="225"/>
                  </a:lnTo>
                  <a:lnTo>
                    <a:pt x="2266" y="212"/>
                  </a:lnTo>
                  <a:lnTo>
                    <a:pt x="2019" y="198"/>
                  </a:lnTo>
                  <a:lnTo>
                    <a:pt x="1782" y="183"/>
                  </a:lnTo>
                  <a:lnTo>
                    <a:pt x="1557" y="167"/>
                  </a:lnTo>
                  <a:lnTo>
                    <a:pt x="1343" y="150"/>
                  </a:lnTo>
                  <a:lnTo>
                    <a:pt x="1144" y="132"/>
                  </a:lnTo>
                  <a:lnTo>
                    <a:pt x="957" y="114"/>
                  </a:lnTo>
                  <a:lnTo>
                    <a:pt x="785" y="96"/>
                  </a:lnTo>
                  <a:lnTo>
                    <a:pt x="627" y="79"/>
                  </a:lnTo>
                  <a:lnTo>
                    <a:pt x="487" y="63"/>
                  </a:lnTo>
                  <a:lnTo>
                    <a:pt x="361" y="48"/>
                  </a:lnTo>
                  <a:lnTo>
                    <a:pt x="254" y="35"/>
                  </a:lnTo>
                  <a:lnTo>
                    <a:pt x="165" y="23"/>
                  </a:lnTo>
                  <a:lnTo>
                    <a:pt x="42" y="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4969927"/>
            <a:ext cx="8825659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54954" y="685800"/>
            <a:ext cx="8825659" cy="3429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5536665"/>
            <a:ext cx="8825658" cy="493712"/>
          </a:xfrm>
        </p:spPr>
        <p:txBody>
          <a:bodyPr>
            <a:normAutofit/>
          </a:bodyPr>
          <a:lstStyle>
            <a:lvl1pPr marL="0" indent="0">
              <a:buNone/>
              <a:defRPr sz="12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021EC6-1188-4A29-AF2F-64B7131E8439}" type="datetimeFigureOut">
              <a:rPr lang="fr-FR" smtClean="0"/>
              <a:t>05/02/2026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5C025A-8AA6-4623-B1E6-3813C10A037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7110560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curtains"/>
      </p:transition>
    </mc:Choice>
    <mc:Fallback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itre et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Freeform 5"/>
            <p:cNvSpPr/>
            <p:nvPr/>
          </p:nvSpPr>
          <p:spPr bwMode="gray">
            <a:xfrm rot="21010068">
              <a:off x="8490951" y="2714874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7" name="Freeform 5"/>
            <p:cNvSpPr/>
            <p:nvPr/>
          </p:nvSpPr>
          <p:spPr bwMode="gray">
            <a:xfrm>
              <a:off x="455612" y="2801319"/>
              <a:ext cx="11277600" cy="3602637"/>
            </a:xfrm>
            <a:custGeom>
              <a:avLst/>
              <a:gdLst/>
              <a:ahLst/>
              <a:cxnLst/>
              <a:rect l="l" t="t" r="r" b="b"/>
              <a:pathLst>
                <a:path w="10000" h="7946">
                  <a:moveTo>
                    <a:pt x="0" y="0"/>
                  </a:moveTo>
                  <a:lnTo>
                    <a:pt x="0" y="7945"/>
                  </a:lnTo>
                  <a:lnTo>
                    <a:pt x="10000" y="7946"/>
                  </a:lnTo>
                  <a:lnTo>
                    <a:pt x="10000" y="4"/>
                  </a:lnTo>
                  <a:lnTo>
                    <a:pt x="10000" y="4"/>
                  </a:lnTo>
                  <a:lnTo>
                    <a:pt x="9773" y="91"/>
                  </a:lnTo>
                  <a:lnTo>
                    <a:pt x="9547" y="175"/>
                  </a:lnTo>
                  <a:lnTo>
                    <a:pt x="9320" y="256"/>
                  </a:lnTo>
                  <a:lnTo>
                    <a:pt x="9092" y="326"/>
                  </a:lnTo>
                  <a:lnTo>
                    <a:pt x="8865" y="396"/>
                  </a:lnTo>
                  <a:lnTo>
                    <a:pt x="8637" y="462"/>
                  </a:lnTo>
                  <a:lnTo>
                    <a:pt x="8412" y="518"/>
                  </a:lnTo>
                  <a:lnTo>
                    <a:pt x="8184" y="571"/>
                  </a:lnTo>
                  <a:lnTo>
                    <a:pt x="7957" y="620"/>
                  </a:lnTo>
                  <a:lnTo>
                    <a:pt x="7734" y="662"/>
                  </a:lnTo>
                  <a:lnTo>
                    <a:pt x="7508" y="704"/>
                  </a:lnTo>
                  <a:lnTo>
                    <a:pt x="7285" y="739"/>
                  </a:lnTo>
                  <a:lnTo>
                    <a:pt x="7062" y="767"/>
                  </a:lnTo>
                  <a:lnTo>
                    <a:pt x="6840" y="795"/>
                  </a:lnTo>
                  <a:lnTo>
                    <a:pt x="6620" y="819"/>
                  </a:lnTo>
                  <a:lnTo>
                    <a:pt x="6402" y="837"/>
                  </a:lnTo>
                  <a:lnTo>
                    <a:pt x="6184" y="851"/>
                  </a:lnTo>
                  <a:lnTo>
                    <a:pt x="5968" y="865"/>
                  </a:lnTo>
                  <a:lnTo>
                    <a:pt x="5755" y="872"/>
                  </a:lnTo>
                  <a:lnTo>
                    <a:pt x="5542" y="879"/>
                  </a:lnTo>
                  <a:lnTo>
                    <a:pt x="5332" y="882"/>
                  </a:lnTo>
                  <a:lnTo>
                    <a:pt x="5124" y="879"/>
                  </a:lnTo>
                  <a:lnTo>
                    <a:pt x="4918" y="879"/>
                  </a:lnTo>
                  <a:lnTo>
                    <a:pt x="4714" y="872"/>
                  </a:lnTo>
                  <a:lnTo>
                    <a:pt x="4514" y="861"/>
                  </a:lnTo>
                  <a:lnTo>
                    <a:pt x="4316" y="851"/>
                  </a:lnTo>
                  <a:lnTo>
                    <a:pt x="4122" y="840"/>
                  </a:lnTo>
                  <a:lnTo>
                    <a:pt x="3929" y="823"/>
                  </a:lnTo>
                  <a:lnTo>
                    <a:pt x="3739" y="805"/>
                  </a:lnTo>
                  <a:lnTo>
                    <a:pt x="3553" y="788"/>
                  </a:lnTo>
                  <a:lnTo>
                    <a:pt x="3190" y="742"/>
                  </a:lnTo>
                  <a:lnTo>
                    <a:pt x="2842" y="693"/>
                  </a:lnTo>
                  <a:lnTo>
                    <a:pt x="2508" y="641"/>
                  </a:lnTo>
                  <a:lnTo>
                    <a:pt x="2192" y="585"/>
                  </a:lnTo>
                  <a:lnTo>
                    <a:pt x="1890" y="525"/>
                  </a:lnTo>
                  <a:lnTo>
                    <a:pt x="1610" y="462"/>
                  </a:lnTo>
                  <a:lnTo>
                    <a:pt x="1347" y="399"/>
                  </a:lnTo>
                  <a:lnTo>
                    <a:pt x="1105" y="336"/>
                  </a:lnTo>
                  <a:lnTo>
                    <a:pt x="883" y="277"/>
                  </a:lnTo>
                  <a:lnTo>
                    <a:pt x="686" y="221"/>
                  </a:lnTo>
                  <a:lnTo>
                    <a:pt x="508" y="168"/>
                  </a:lnTo>
                  <a:lnTo>
                    <a:pt x="358" y="123"/>
                  </a:lnTo>
                  <a:lnTo>
                    <a:pt x="232" y="81"/>
                  </a:lnTo>
                  <a:lnTo>
                    <a:pt x="59" y="21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8798" y="1063417"/>
            <a:ext cx="8831816" cy="1372986"/>
          </a:xfrm>
        </p:spPr>
        <p:txBody>
          <a:bodyPr/>
          <a:lstStyle>
            <a:lvl1pPr>
              <a:defRPr sz="4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543300"/>
            <a:ext cx="8825659" cy="24765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021EC6-1188-4A29-AF2F-64B7131E8439}" type="datetimeFigureOut">
              <a:rPr lang="fr-FR" smtClean="0"/>
              <a:t>05/02/2026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13" name="Rectangle 12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5C025A-8AA6-4623-B1E6-3813C10A037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517242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curtains"/>
      </p:transition>
    </mc:Choice>
    <mc:Fallback>
      <p:transition spd="slow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itation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7" name="Rectangle 16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Oval 21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Oval 22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Oval 23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Oval 24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Freeform 5"/>
            <p:cNvSpPr/>
            <p:nvPr/>
          </p:nvSpPr>
          <p:spPr bwMode="gray">
            <a:xfrm rot="21010068">
              <a:off x="8490951" y="418511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>
              <a:off x="455612" y="4241801"/>
              <a:ext cx="11277600" cy="2337161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8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16" name="TextBox 15"/>
          <p:cNvSpPr txBox="1"/>
          <p:nvPr/>
        </p:nvSpPr>
        <p:spPr bwMode="gray">
          <a:xfrm>
            <a:off x="881566" y="607336"/>
            <a:ext cx="80191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9600" b="0" i="0" dirty="0"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 bwMode="gray">
          <a:xfrm>
            <a:off x="9884458" y="2613787"/>
            <a:ext cx="65276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9600" b="0" i="0" dirty="0"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81878" y="982134"/>
            <a:ext cx="8453906" cy="2696632"/>
          </a:xfrm>
        </p:spPr>
        <p:txBody>
          <a:bodyPr/>
          <a:lstStyle>
            <a:lvl1pPr>
              <a:defRPr sz="4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14" name="Text Placeholder 3"/>
          <p:cNvSpPr>
            <a:spLocks noGrp="1"/>
          </p:cNvSpPr>
          <p:nvPr>
            <p:ph type="body" sz="half" idx="13"/>
          </p:nvPr>
        </p:nvSpPr>
        <p:spPr bwMode="gray">
          <a:xfrm>
            <a:off x="1945945" y="3678766"/>
            <a:ext cx="7731219" cy="342174"/>
          </a:xfrm>
        </p:spPr>
        <p:txBody>
          <a:bodyPr anchor="t"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accent1">
                    <a:lumMod val="60000"/>
                    <a:lumOff val="40000"/>
                  </a:schemeClr>
                </a:solidFill>
                <a:latin typeface="+mn-lt"/>
                <a:ea typeface="+mn-ea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5029199"/>
            <a:ext cx="9244897" cy="997857"/>
          </a:xfrm>
        </p:spPr>
        <p:txBody>
          <a:bodyPr anchor="ctr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021EC6-1188-4A29-AF2F-64B7131E8439}" type="datetimeFigureOut">
              <a:rPr lang="fr-FR" smtClean="0"/>
              <a:t>05/02/2026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19" name="Rectangle 18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5C025A-8AA6-4623-B1E6-3813C10A037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6984520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curtains"/>
      </p:transition>
    </mc:Choice>
    <mc:Fallback>
      <p:transition spd="slow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arte n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Freeform 5"/>
            <p:cNvSpPr/>
            <p:nvPr/>
          </p:nvSpPr>
          <p:spPr bwMode="gray">
            <a:xfrm rot="21010068">
              <a:off x="8490951" y="4193583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8" name="Freeform 5"/>
            <p:cNvSpPr/>
            <p:nvPr/>
          </p:nvSpPr>
          <p:spPr bwMode="gray">
            <a:xfrm>
              <a:off x="455612" y="4241801"/>
              <a:ext cx="11277600" cy="2337161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2370667"/>
            <a:ext cx="8825660" cy="1822514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5024967"/>
            <a:ext cx="8825659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021EC6-1188-4A29-AF2F-64B7131E8439}" type="datetimeFigureOut">
              <a:rPr lang="fr-FR" smtClean="0"/>
              <a:t>05/02/2026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5C025A-8AA6-4623-B1E6-3813C10A037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1655778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curtains"/>
      </p:transition>
    </mc:Choice>
    <mc:Fallback>
      <p:transition spd="slow">
        <p:fad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 colonn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825659" cy="706964"/>
          </a:xfrm>
        </p:spPr>
        <p:txBody>
          <a:bodyPr/>
          <a:lstStyle>
            <a:lvl1pPr>
              <a:defRPr sz="36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2"/>
            <a:ext cx="314187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1154953" y="3179764"/>
            <a:ext cx="3141879" cy="284729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12721" y="2603500"/>
            <a:ext cx="314700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4512721" y="3179763"/>
            <a:ext cx="3147009" cy="284729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88135" y="2603501"/>
            <a:ext cx="314573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7888329" y="3179762"/>
            <a:ext cx="3145536" cy="284729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440397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777240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021EC6-1188-4A29-AF2F-64B7131E8439}" type="datetimeFigureOut">
              <a:rPr lang="fr-FR" smtClean="0"/>
              <a:t>05/02/2026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5C025A-8AA6-4623-B1E6-3813C10A037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6660852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curtains"/>
      </p:transition>
    </mc:Choice>
    <mc:Fallback>
      <p:transition spd="slow">
        <p:fade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 colonnes d’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825659" cy="706964"/>
          </a:xfrm>
        </p:spPr>
        <p:txBody>
          <a:bodyPr/>
          <a:lstStyle>
            <a:lvl1pPr>
              <a:defRPr sz="36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4532844"/>
            <a:ext cx="305043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1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334553" y="2603500"/>
            <a:ext cx="2691242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1154954" y="5109106"/>
            <a:ext cx="3050438" cy="91795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68865" y="4532844"/>
            <a:ext cx="3050438" cy="576263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1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748462" y="2603500"/>
            <a:ext cx="2691243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4570172" y="5109105"/>
            <a:ext cx="3050438" cy="91795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82775" y="4532845"/>
            <a:ext cx="305109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2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163031" y="2603500"/>
            <a:ext cx="2691242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82775" y="5109104"/>
            <a:ext cx="3051096" cy="91795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cxnSp>
        <p:nvCxnSpPr>
          <p:cNvPr id="43" name="Straight Connector 42"/>
          <p:cNvCxnSpPr/>
          <p:nvPr/>
        </p:nvCxnSpPr>
        <p:spPr>
          <a:xfrm>
            <a:off x="440583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4" name="Straight Connector 43"/>
          <p:cNvCxnSpPr/>
          <p:nvPr/>
        </p:nvCxnSpPr>
        <p:spPr>
          <a:xfrm>
            <a:off x="7797802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021EC6-1188-4A29-AF2F-64B7131E8439}" type="datetimeFigureOut">
              <a:rPr lang="fr-FR" smtClean="0"/>
              <a:t>05/02/2026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561111" y="6391838"/>
            <a:ext cx="3644282" cy="304801"/>
          </a:xfrm>
        </p:spPr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5C025A-8AA6-4623-B1E6-3813C10A037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6304835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curtains"/>
      </p:transition>
    </mc:Choice>
    <mc:Fallback>
      <p:transition spd="slow">
        <p:fade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825659" cy="706964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54954" y="2603500"/>
            <a:ext cx="8825659" cy="3416300"/>
          </a:xfrm>
        </p:spPr>
        <p:txBody>
          <a:bodyPr vert="eaVert" anchor="t" anchorCtr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0695439" y="6391838"/>
            <a:ext cx="990599" cy="304799"/>
          </a:xfrm>
        </p:spPr>
        <p:txBody>
          <a:bodyPr/>
          <a:lstStyle/>
          <a:p>
            <a:fld id="{9C021EC6-1188-4A29-AF2F-64B7131E8439}" type="datetimeFigureOut">
              <a:rPr lang="fr-FR" smtClean="0"/>
              <a:t>05/02/2026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5C025A-8AA6-4623-B1E6-3813C10A037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5153066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curtains"/>
      </p:transition>
    </mc:Choice>
    <mc:Fallback>
      <p:transition spd="slow">
        <p:fade/>
      </p:transition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2" name="Rectangle 11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7" name="Rectangle 6"/>
            <p:cNvSpPr/>
            <p:nvPr/>
          </p:nvSpPr>
          <p:spPr bwMode="gray">
            <a:xfrm>
              <a:off x="414867" y="402165"/>
              <a:ext cx="6510866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Freeform 5"/>
            <p:cNvSpPr/>
            <p:nvPr/>
          </p:nvSpPr>
          <p:spPr bwMode="gray">
            <a:xfrm rot="5101749">
              <a:off x="6294738" y="457773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0" name="Freeform 5"/>
            <p:cNvSpPr/>
            <p:nvPr/>
          </p:nvSpPr>
          <p:spPr bwMode="gray">
            <a:xfrm rot="5400000">
              <a:off x="4449232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3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585235" y="1278467"/>
            <a:ext cx="1409965" cy="4748590"/>
          </a:xfrm>
        </p:spPr>
        <p:txBody>
          <a:bodyPr vert="eaVert" anchor="b" anchorCtr="0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54954" y="1278467"/>
            <a:ext cx="6256025" cy="4748590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0653104" y="6391838"/>
            <a:ext cx="992135" cy="304799"/>
          </a:xfrm>
        </p:spPr>
        <p:txBody>
          <a:bodyPr/>
          <a:lstStyle/>
          <a:p>
            <a:fld id="{9C021EC6-1188-4A29-AF2F-64B7131E8439}" type="datetimeFigureOut">
              <a:rPr lang="fr-FR" smtClean="0"/>
              <a:t>05/02/2026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5C025A-8AA6-4623-B1E6-3813C10A037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5761672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curtains"/>
      </p:transition>
    </mc:Choice>
    <mc:Fallback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jpe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7" name="Rectangle 6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19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Freeform 5"/>
            <p:cNvSpPr/>
            <p:nvPr/>
          </p:nvSpPr>
          <p:spPr bwMode="gray">
            <a:xfrm rot="21010068">
              <a:off x="8490951" y="179751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9" name="Freeform 5"/>
            <p:cNvSpPr/>
            <p:nvPr/>
          </p:nvSpPr>
          <p:spPr bwMode="gray">
            <a:xfrm>
              <a:off x="459506" y="1866405"/>
              <a:ext cx="11277600" cy="4533900"/>
            </a:xfrm>
            <a:custGeom>
              <a:avLst/>
              <a:gdLst/>
              <a:ahLst/>
              <a:cxnLst/>
              <a:rect l="0" t="0" r="r" b="b"/>
              <a:pathLst>
                <a:path w="7104" h="2856">
                  <a:moveTo>
                    <a:pt x="0" y="0"/>
                  </a:moveTo>
                  <a:lnTo>
                    <a:pt x="0" y="2856"/>
                  </a:lnTo>
                  <a:lnTo>
                    <a:pt x="7104" y="2856"/>
                  </a:lnTo>
                  <a:lnTo>
                    <a:pt x="7104" y="1"/>
                  </a:lnTo>
                  <a:lnTo>
                    <a:pt x="7104" y="1"/>
                  </a:lnTo>
                  <a:lnTo>
                    <a:pt x="6943" y="26"/>
                  </a:lnTo>
                  <a:lnTo>
                    <a:pt x="6782" y="50"/>
                  </a:lnTo>
                  <a:lnTo>
                    <a:pt x="6621" y="73"/>
                  </a:lnTo>
                  <a:lnTo>
                    <a:pt x="6459" y="93"/>
                  </a:lnTo>
                  <a:lnTo>
                    <a:pt x="6298" y="113"/>
                  </a:lnTo>
                  <a:lnTo>
                    <a:pt x="6136" y="132"/>
                  </a:lnTo>
                  <a:lnTo>
                    <a:pt x="5976" y="148"/>
                  </a:lnTo>
                  <a:lnTo>
                    <a:pt x="5814" y="163"/>
                  </a:lnTo>
                  <a:lnTo>
                    <a:pt x="5653" y="177"/>
                  </a:lnTo>
                  <a:lnTo>
                    <a:pt x="5494" y="189"/>
                  </a:lnTo>
                  <a:lnTo>
                    <a:pt x="5334" y="201"/>
                  </a:lnTo>
                  <a:lnTo>
                    <a:pt x="5175" y="211"/>
                  </a:lnTo>
                  <a:lnTo>
                    <a:pt x="5017" y="219"/>
                  </a:lnTo>
                  <a:lnTo>
                    <a:pt x="4859" y="227"/>
                  </a:lnTo>
                  <a:lnTo>
                    <a:pt x="4703" y="234"/>
                  </a:lnTo>
                  <a:lnTo>
                    <a:pt x="4548" y="239"/>
                  </a:lnTo>
                  <a:lnTo>
                    <a:pt x="4393" y="243"/>
                  </a:lnTo>
                  <a:lnTo>
                    <a:pt x="4240" y="247"/>
                  </a:lnTo>
                  <a:lnTo>
                    <a:pt x="4088" y="249"/>
                  </a:lnTo>
                  <a:lnTo>
                    <a:pt x="3937" y="251"/>
                  </a:lnTo>
                  <a:lnTo>
                    <a:pt x="3788" y="252"/>
                  </a:lnTo>
                  <a:lnTo>
                    <a:pt x="3640" y="251"/>
                  </a:lnTo>
                  <a:lnTo>
                    <a:pt x="3494" y="251"/>
                  </a:lnTo>
                  <a:lnTo>
                    <a:pt x="3349" y="249"/>
                  </a:lnTo>
                  <a:lnTo>
                    <a:pt x="3207" y="246"/>
                  </a:lnTo>
                  <a:lnTo>
                    <a:pt x="3066" y="243"/>
                  </a:lnTo>
                  <a:lnTo>
                    <a:pt x="2928" y="240"/>
                  </a:lnTo>
                  <a:lnTo>
                    <a:pt x="2791" y="235"/>
                  </a:lnTo>
                  <a:lnTo>
                    <a:pt x="2656" y="230"/>
                  </a:lnTo>
                  <a:lnTo>
                    <a:pt x="2524" y="225"/>
                  </a:lnTo>
                  <a:lnTo>
                    <a:pt x="2266" y="212"/>
                  </a:lnTo>
                  <a:lnTo>
                    <a:pt x="2019" y="198"/>
                  </a:lnTo>
                  <a:lnTo>
                    <a:pt x="1782" y="183"/>
                  </a:lnTo>
                  <a:lnTo>
                    <a:pt x="1557" y="167"/>
                  </a:lnTo>
                  <a:lnTo>
                    <a:pt x="1343" y="150"/>
                  </a:lnTo>
                  <a:lnTo>
                    <a:pt x="1144" y="132"/>
                  </a:lnTo>
                  <a:lnTo>
                    <a:pt x="957" y="114"/>
                  </a:lnTo>
                  <a:lnTo>
                    <a:pt x="785" y="96"/>
                  </a:lnTo>
                  <a:lnTo>
                    <a:pt x="627" y="79"/>
                  </a:lnTo>
                  <a:lnTo>
                    <a:pt x="487" y="63"/>
                  </a:lnTo>
                  <a:lnTo>
                    <a:pt x="361" y="48"/>
                  </a:lnTo>
                  <a:lnTo>
                    <a:pt x="254" y="35"/>
                  </a:lnTo>
                  <a:lnTo>
                    <a:pt x="165" y="23"/>
                  </a:lnTo>
                  <a:lnTo>
                    <a:pt x="42" y="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4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 bwMode="gray">
          <a:xfrm>
            <a:off x="1154954" y="973668"/>
            <a:ext cx="8761413" cy="70696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0"/>
            <a:ext cx="8761413" cy="34163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653104" y="6391838"/>
            <a:ext cx="990599" cy="30479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1" i="0">
                <a:solidFill>
                  <a:schemeClr val="accent1"/>
                </a:solidFill>
              </a:defRPr>
            </a:lvl1pPr>
          </a:lstStyle>
          <a:p>
            <a:fld id="{9C021EC6-1188-4A29-AF2F-64B7131E8439}" type="datetimeFigureOut">
              <a:rPr lang="fr-FR" smtClean="0"/>
              <a:t>05/02/2026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61110" y="6391838"/>
            <a:ext cx="3859795" cy="3048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1" i="0">
                <a:solidFill>
                  <a:schemeClr val="accent1"/>
                </a:solidFill>
              </a:defRPr>
            </a:lvl1pPr>
          </a:lstStyle>
          <a:p>
            <a:endParaRPr lang="fr-FR"/>
          </a:p>
        </p:txBody>
      </p:sp>
      <p:sp>
        <p:nvSpPr>
          <p:cNvPr id="21" name="Rectangle 20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10352540" y="295729"/>
            <a:ext cx="838199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0" i="0">
                <a:solidFill>
                  <a:schemeClr val="bg1"/>
                </a:solidFill>
              </a:defRPr>
            </a:lvl1pPr>
          </a:lstStyle>
          <a:p>
            <a:fld id="{815C025A-8AA6-4623-B1E6-3813C10A037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3114487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curtains"/>
      </p:transition>
    </mc:Choice>
    <mc:Fallback>
      <p:transition spd="slow">
        <p:fade/>
      </p:transition>
    </mc:Fallback>
  </mc:AlternateContent>
  <p:txStyles>
    <p:titleStyle>
      <a:lvl1pPr algn="l" defTabSz="457200" rtl="0" eaLnBrk="1" latinLnBrk="0" hangingPunct="1">
        <a:spcBef>
          <a:spcPct val="0"/>
        </a:spcBef>
        <a:buNone/>
        <a:defRPr sz="3600" b="0" i="0" kern="1200">
          <a:solidFill>
            <a:schemeClr val="bg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g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gif"/><Relationship Id="rId2" Type="http://schemas.openxmlformats.org/officeDocument/2006/relationships/image" Target="../media/image52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4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57599" y="1607970"/>
            <a:ext cx="4163546" cy="501050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383178" y="696686"/>
            <a:ext cx="11030952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5400" b="1" cap="none" spc="0" dirty="0" smtClean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 HUMOUR SEXY &amp; COQUIN N°68</a:t>
            </a:r>
            <a:endParaRPr lang="fr-FR" sz="5400" b="1" cap="none" spc="0" dirty="0">
              <a:ln w="12700">
                <a:solidFill>
                  <a:schemeClr val="accent1"/>
                </a:solidFill>
                <a:prstDash val="solid"/>
              </a:ln>
              <a:pattFill prst="pct50">
                <a:fgClr>
                  <a:schemeClr val="accent1"/>
                </a:fgClr>
                <a:bgClr>
                  <a:schemeClr val="accent1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accent1"/>
                </a:outerShdw>
              </a:effectLst>
            </a:endParaRPr>
          </a:p>
        </p:txBody>
      </p:sp>
      <p:pic>
        <p:nvPicPr>
          <p:cNvPr id="6" name="Imag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99629" y="4777380"/>
            <a:ext cx="1781175" cy="1428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4373456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curtains"/>
        <p:sndAc>
          <p:stSnd loop="1">
            <p:snd r:embed="rId2" name="Sex Bomb Tom John.wav"/>
          </p:stSnd>
        </p:sndAc>
      </p:transition>
    </mc:Choice>
    <mc:Fallback>
      <p:transition spd="slow">
        <p:fade/>
        <p:sndAc>
          <p:stSnd loop="1">
            <p:snd r:embed="rId2" name="Sex Bomb Tom John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06970" y="510988"/>
            <a:ext cx="6840530" cy="58898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702822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curtains"/>
      </p:transition>
    </mc:Choice>
    <mc:Fallback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24349" y="557349"/>
            <a:ext cx="5852160" cy="58521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0953430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curtains"/>
      </p:transition>
    </mc:Choice>
    <mc:Fallback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87020" y="487680"/>
            <a:ext cx="3971109" cy="59566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8102209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curtains"/>
      </p:transition>
    </mc:Choice>
    <mc:Fallback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24349" y="426720"/>
            <a:ext cx="5965371" cy="59653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72450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curtains"/>
      </p:transition>
    </mc:Choice>
    <mc:Fallback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12395" y="383178"/>
            <a:ext cx="8233091" cy="82174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21910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curtains"/>
      </p:transition>
    </mc:Choice>
    <mc:Fallback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16754" y="371475"/>
            <a:ext cx="5010150" cy="64865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527577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curtains"/>
      </p:transition>
    </mc:Choice>
    <mc:Fallback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13463" y="550867"/>
            <a:ext cx="5738948" cy="57825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9428293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curtains"/>
      </p:transition>
    </mc:Choice>
    <mc:Fallback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00251" y="494211"/>
            <a:ext cx="5930538" cy="59305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6699028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curtains"/>
      </p:transition>
    </mc:Choice>
    <mc:Fallback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98557" y="779417"/>
            <a:ext cx="4950369" cy="57955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0645330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curtains"/>
      </p:transition>
    </mc:Choice>
    <mc:Fallback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14102" y="383177"/>
            <a:ext cx="7074297" cy="58521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1094253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curtains"/>
      </p:transition>
    </mc:Choice>
    <mc:Fallback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4754" y="775878"/>
            <a:ext cx="5431155" cy="54311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6942876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curtains"/>
      </p:transition>
    </mc:Choice>
    <mc:Fallback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62241" y="435430"/>
            <a:ext cx="6472223" cy="59914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1751923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curtains"/>
      </p:transition>
    </mc:Choice>
    <mc:Fallback>
      <p:transition spd="slow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9245" y="444137"/>
            <a:ext cx="5312814" cy="59914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4564361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curtains"/>
      </p:transition>
    </mc:Choice>
    <mc:Fallback>
      <p:transition spd="slow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79538" y="806767"/>
            <a:ext cx="8601075" cy="85847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358936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curtains"/>
      </p:transition>
    </mc:Choice>
    <mc:Fallback>
      <p:transition spd="slow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91839" y="450668"/>
            <a:ext cx="5869577" cy="58695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2589876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curtains"/>
      </p:transition>
    </mc:Choice>
    <mc:Fallback>
      <p:transition spd="slow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95687" y="381000"/>
            <a:ext cx="5000625" cy="609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284970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curtains"/>
      </p:transition>
    </mc:Choice>
    <mc:Fallback>
      <p:transition spd="slow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31405" y="470263"/>
            <a:ext cx="7308984" cy="57444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028452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curtains"/>
      </p:transition>
    </mc:Choice>
    <mc:Fallback>
      <p:transition spd="slow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00525" y="571500"/>
            <a:ext cx="3790950" cy="571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8437751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curtains"/>
      </p:transition>
    </mc:Choice>
    <mc:Fallback>
      <p:transition spd="slow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36571" y="470264"/>
            <a:ext cx="4019198" cy="57733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988862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curtains"/>
      </p:transition>
    </mc:Choice>
    <mc:Fallback>
      <p:transition spd="slow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55776" y="-992777"/>
            <a:ext cx="4086737" cy="88571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0180478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curtains"/>
      </p:transition>
    </mc:Choice>
    <mc:Fallback>
      <p:transition spd="slow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90925" y="185737"/>
            <a:ext cx="5010150" cy="64865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0101150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curtains"/>
      </p:transition>
    </mc:Choice>
    <mc:Fallback>
      <p:transition spd="slow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22986" y="627017"/>
            <a:ext cx="9117496" cy="52425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4052426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curtains"/>
      </p:transition>
    </mc:Choice>
    <mc:Fallback>
      <p:transition spd="slow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40479" y="457373"/>
            <a:ext cx="4760595" cy="62720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9428881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curtains"/>
      </p:transition>
    </mc:Choice>
    <mc:Fallback>
      <p:transition spd="slow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90925" y="381000"/>
            <a:ext cx="5010150" cy="609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6084847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curtains"/>
      </p:transition>
    </mc:Choice>
    <mc:Fallback>
      <p:transition spd="slow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90925" y="90487"/>
            <a:ext cx="5010150" cy="66770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3685736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curtains"/>
      </p:transition>
    </mc:Choice>
    <mc:Fallback>
      <p:transition spd="slow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11382" y="845737"/>
            <a:ext cx="7878264" cy="78632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7912235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curtains"/>
      </p:transition>
    </mc:Choice>
    <mc:Fallback>
      <p:transition spd="slow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63389" y="496389"/>
            <a:ext cx="5860868" cy="58608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6178404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curtains"/>
      </p:transition>
    </mc:Choice>
    <mc:Fallback>
      <p:transition spd="slow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57600" y="381000"/>
            <a:ext cx="4876800" cy="609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2760109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curtains"/>
      </p:transition>
    </mc:Choice>
    <mc:Fallback>
      <p:transition spd="slow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47769" y="-1567543"/>
            <a:ext cx="4616961" cy="102608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5103015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curtains"/>
      </p:transition>
    </mc:Choice>
    <mc:Fallback>
      <p:transition spd="slow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57600" y="381000"/>
            <a:ext cx="4876800" cy="609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8555723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curtains"/>
      </p:transition>
    </mc:Choice>
    <mc:Fallback>
      <p:transition spd="slow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98020" y="322217"/>
            <a:ext cx="6436298" cy="62527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874086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curtains"/>
      </p:transition>
    </mc:Choice>
    <mc:Fallback>
      <p:transition spd="slow">
        <p:fad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32772" y="342448"/>
            <a:ext cx="4258405" cy="56751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830423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curtains"/>
      </p:transition>
    </mc:Choice>
    <mc:Fallback>
      <p:transition spd="slow">
        <p:fade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93308" y="487681"/>
            <a:ext cx="5732331" cy="58086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730216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curtains"/>
      </p:transition>
    </mc:Choice>
    <mc:Fallback>
      <p:transition spd="slow">
        <p:fade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57600" y="381000"/>
            <a:ext cx="4876800" cy="609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4768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curtains"/>
      </p:transition>
    </mc:Choice>
    <mc:Fallback>
      <p:transition spd="slow">
        <p:fade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10000" y="0"/>
            <a:ext cx="457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1868369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curtains"/>
      </p:transition>
    </mc:Choice>
    <mc:Fallback>
      <p:transition spd="slow">
        <p:fade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57600" y="381000"/>
            <a:ext cx="4876800" cy="609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3476038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curtains"/>
      </p:transition>
    </mc:Choice>
    <mc:Fallback>
      <p:transition spd="slow">
        <p:fade/>
      </p:transition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32760" y="365760"/>
            <a:ext cx="6000206" cy="60002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407546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curtains"/>
      </p:transition>
    </mc:Choice>
    <mc:Fallback>
      <p:transition spd="slow">
        <p:fade/>
      </p:transition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57600" y="381000"/>
            <a:ext cx="4876800" cy="609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5559067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curtains"/>
      </p:transition>
    </mc:Choice>
    <mc:Fallback>
      <p:transition spd="slow">
        <p:fade/>
      </p:transition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63259" y="200297"/>
            <a:ext cx="7869763" cy="61482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6103215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curtains"/>
      </p:transition>
    </mc:Choice>
    <mc:Fallback>
      <p:transition spd="slow">
        <p:fade/>
      </p:transition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57600" y="381000"/>
            <a:ext cx="4876800" cy="609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5790420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curtains"/>
      </p:transition>
    </mc:Choice>
    <mc:Fallback>
      <p:transition spd="slow">
        <p:fade/>
      </p:transition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55675" y="714103"/>
            <a:ext cx="7674493" cy="54254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6901310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curtains"/>
      </p:transition>
    </mc:Choice>
    <mc:Fallback>
      <p:transition spd="slow">
        <p:fade/>
      </p:transition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95725" y="190500"/>
            <a:ext cx="4400550" cy="6477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441797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curtains"/>
      </p:transition>
    </mc:Choice>
    <mc:Fallback>
      <p:transition spd="slow">
        <p:fade/>
      </p:transition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57600" y="381000"/>
            <a:ext cx="4876800" cy="609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5906819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curtains"/>
      </p:transition>
    </mc:Choice>
    <mc:Fallback>
      <p:transition spd="slow">
        <p:fade/>
      </p:transition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80806" y="513806"/>
            <a:ext cx="6061165" cy="60611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9069032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curtains"/>
      </p:transition>
    </mc:Choice>
    <mc:Fallback>
      <p:transition spd="slow">
        <p:fade/>
      </p:transition>
    </mc:Fallback>
  </mc:AlternateConten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61913" y="400594"/>
            <a:ext cx="6907639" cy="57563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619906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curtains"/>
      </p:transition>
    </mc:Choice>
    <mc:Fallback>
      <p:transition spd="slow">
        <p:fade/>
      </p:transition>
    </mc:Fallback>
  </mc:AlternateContent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29025" y="619125"/>
            <a:ext cx="4933950" cy="5619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9613615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curtains"/>
      </p:transition>
    </mc:Choice>
    <mc:Fallback>
      <p:transition spd="slow">
        <p:fade/>
      </p:transition>
    </mc:Fallback>
  </mc:AlternateContent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98468" y="448899"/>
            <a:ext cx="7861663" cy="57543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751186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curtains"/>
      </p:transition>
    </mc:Choice>
    <mc:Fallback>
      <p:transition spd="slow">
        <p:fade/>
      </p:transition>
    </mc:Fallback>
  </mc:AlternateContent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67125" y="738187"/>
            <a:ext cx="4857750" cy="53816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699059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curtains"/>
      </p:transition>
    </mc:Choice>
    <mc:Fallback>
      <p:transition spd="slow">
        <p:fade/>
      </p:transition>
    </mc:Fallback>
  </mc:AlternateContent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99335" y="635727"/>
            <a:ext cx="7053287" cy="5634444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80613" y="5170983"/>
            <a:ext cx="1153069" cy="935633"/>
          </a:xfrm>
          <a:prstGeom prst="rect">
            <a:avLst/>
          </a:prstGeom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1293" y="5065055"/>
            <a:ext cx="1689946" cy="9567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7235171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curtains"/>
      </p:transition>
    </mc:Choice>
    <mc:Fallback>
      <p:transition spd="slow">
        <p:fade/>
      </p:transition>
    </mc:Fallback>
  </mc:AlternateContent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Direction Ion">
  <a:themeElements>
    <a:clrScheme name="Direction Ion">
      <a:dk1>
        <a:sysClr val="windowText" lastClr="000000"/>
      </a:dk1>
      <a:lt1>
        <a:sysClr val="window" lastClr="FFFFFF"/>
      </a:lt1>
      <a:dk2>
        <a:srgbClr val="3B3059"/>
      </a:dk2>
      <a:lt2>
        <a:srgbClr val="EBEBEB"/>
      </a:lt2>
      <a:accent1>
        <a:srgbClr val="B31166"/>
      </a:accent1>
      <a:accent2>
        <a:srgbClr val="E33D6F"/>
      </a:accent2>
      <a:accent3>
        <a:srgbClr val="E45F3C"/>
      </a:accent3>
      <a:accent4>
        <a:srgbClr val="E9943A"/>
      </a:accent4>
      <a:accent5>
        <a:srgbClr val="9B6BF2"/>
      </a:accent5>
      <a:accent6>
        <a:srgbClr val="D53DD0"/>
      </a:accent6>
      <a:hlink>
        <a:srgbClr val="8F8F8F"/>
      </a:hlink>
      <a:folHlink>
        <a:srgbClr val="A5A5A5"/>
      </a:folHlink>
    </a:clrScheme>
    <a:fontScheme name="Direction Ion">
      <a:maj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Direction Ion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hueMod val="124000"/>
                <a:satMod val="148000"/>
                <a:lumMod val="124000"/>
              </a:schemeClr>
            </a:gs>
            <a:gs pos="100000">
              <a:schemeClr val="phClr">
                <a:shade val="76000"/>
                <a:hueMod val="89000"/>
                <a:satMod val="164000"/>
                <a:lumMod val="5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9000"/>
                <a:hueMod val="91000"/>
                <a:satMod val="164000"/>
                <a:lumMod val="74000"/>
              </a:schemeClr>
              <a:schemeClr val="phClr">
                <a:hueMod val="124000"/>
                <a:satMod val="140000"/>
                <a:lumMod val="142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 Boardroom" id="{FC33163D-4339-46B1-8EED-24C834239D99}" vid="{B8502691-933B-45FE-8764-BA278511EF27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Ion Boardroom</Template>
  <TotalTime>98</TotalTime>
  <Words>6</Words>
  <Application>Microsoft Office PowerPoint</Application>
  <PresentationFormat>Grand écran</PresentationFormat>
  <Paragraphs>1</Paragraphs>
  <Slides>50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50</vt:i4>
      </vt:variant>
    </vt:vector>
  </HeadingPairs>
  <TitlesOfParts>
    <vt:vector size="54" baseType="lpstr">
      <vt:lpstr>Arial</vt:lpstr>
      <vt:lpstr>Century Gothic</vt:lpstr>
      <vt:lpstr>Wingdings 3</vt:lpstr>
      <vt:lpstr>Direction Ion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Humour sexy &amp; coquin N°68</dc:title>
  <dc:creator>Perroquet34740</dc:creator>
  <cp:lastModifiedBy>user</cp:lastModifiedBy>
  <cp:revision>4</cp:revision>
  <dcterms:created xsi:type="dcterms:W3CDTF">2026-02-05T15:06:53Z</dcterms:created>
  <dcterms:modified xsi:type="dcterms:W3CDTF">2026-02-05T16:44:56Z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