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0" r:id="rId3"/>
    <p:sldId id="257" r:id="rId4"/>
    <p:sldId id="258" r:id="rId5"/>
    <p:sldId id="259" r:id="rId6"/>
    <p:sldId id="261" r:id="rId7"/>
    <p:sldId id="263" r:id="rId8"/>
    <p:sldId id="264" r:id="rId9"/>
    <p:sldId id="265" r:id="rId10"/>
    <p:sldId id="262" r:id="rId11"/>
    <p:sldId id="266" r:id="rId12"/>
    <p:sldId id="267" r:id="rId13"/>
    <p:sldId id="268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6" r:id="rId40"/>
    <p:sldId id="297" r:id="rId41"/>
    <p:sldId id="298" r:id="rId42"/>
    <p:sldId id="299" r:id="rId43"/>
    <p:sldId id="300" r:id="rId44"/>
    <p:sldId id="301" r:id="rId45"/>
    <p:sldId id="302" r:id="rId46"/>
    <p:sldId id="303" r:id="rId47"/>
    <p:sldId id="304" r:id="rId48"/>
    <p:sldId id="305" r:id="rId49"/>
    <p:sldId id="306" r:id="rId50"/>
    <p:sldId id="307" r:id="rId5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AB6F933D-4993-4478-A8E2-B6E83071917D}" type="datetimeFigureOut">
              <a:rPr lang="fr-FR" smtClean="0"/>
              <a:t>04/02/2026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6A104B01-4C98-440D-86B5-D79A9A93CC2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87100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rush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6F933D-4993-4478-A8E2-B6E83071917D}" type="datetimeFigureOut">
              <a:rPr lang="fr-FR" smtClean="0"/>
              <a:t>04/02/2026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04B01-4C98-440D-86B5-D79A9A93CC2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40297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rush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6F933D-4993-4478-A8E2-B6E83071917D}" type="datetimeFigureOut">
              <a:rPr lang="fr-FR" smtClean="0"/>
              <a:t>04/02/2026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04B01-4C98-440D-86B5-D79A9A93CC2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70379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rush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6F933D-4993-4478-A8E2-B6E83071917D}" type="datetimeFigureOut">
              <a:rPr lang="fr-FR" smtClean="0"/>
              <a:t>04/02/2026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04B01-4C98-440D-86B5-D79A9A93CC2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17654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rush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6F933D-4993-4478-A8E2-B6E83071917D}" type="datetimeFigureOut">
              <a:rPr lang="fr-FR" smtClean="0"/>
              <a:t>04/02/2026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04B01-4C98-440D-86B5-D79A9A93CC2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76482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rush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6F933D-4993-4478-A8E2-B6E83071917D}" type="datetimeFigureOut">
              <a:rPr lang="fr-FR" smtClean="0"/>
              <a:t>04/02/2026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04B01-4C98-440D-86B5-D79A9A93CC2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04587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rush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6F933D-4993-4478-A8E2-B6E83071917D}" type="datetimeFigureOut">
              <a:rPr lang="fr-FR" smtClean="0"/>
              <a:t>04/02/2026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04B01-4C98-440D-86B5-D79A9A93CC2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90747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rush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6F933D-4993-4478-A8E2-B6E83071917D}" type="datetimeFigureOut">
              <a:rPr lang="fr-FR" smtClean="0"/>
              <a:t>04/02/2026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04B01-4C98-440D-86B5-D79A9A93CC2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11513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rush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6F933D-4993-4478-A8E2-B6E83071917D}" type="datetimeFigureOut">
              <a:rPr lang="fr-FR" smtClean="0"/>
              <a:t>04/02/2026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04B01-4C98-440D-86B5-D79A9A93CC2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08310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rush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panoramiqu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6F933D-4993-4478-A8E2-B6E83071917D}" type="datetimeFigureOut">
              <a:rPr lang="fr-FR" smtClean="0"/>
              <a:t>04/02/2026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04B01-4C98-440D-86B5-D79A9A93CC2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44495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rush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6F933D-4993-4478-A8E2-B6E83071917D}" type="datetimeFigureOut">
              <a:rPr lang="fr-FR" smtClean="0"/>
              <a:t>04/02/2026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04B01-4C98-440D-86B5-D79A9A93CC2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614128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rush"/>
      </p:transition>
    </mc:Choice>
    <mc:Fallback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6F933D-4993-4478-A8E2-B6E83071917D}" type="datetimeFigureOut">
              <a:rPr lang="fr-FR" smtClean="0"/>
              <a:t>04/02/2026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04B01-4C98-440D-86B5-D79A9A93CC2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507368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rush"/>
      </p:transition>
    </mc:Choice>
    <mc:Fallback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6F933D-4993-4478-A8E2-B6E83071917D}" type="datetimeFigureOut">
              <a:rPr lang="fr-FR" smtClean="0"/>
              <a:t>04/02/2026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04B01-4C98-440D-86B5-D79A9A93CC2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00387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rush"/>
      </p:transition>
    </mc:Choice>
    <mc:Fallback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6F933D-4993-4478-A8E2-B6E83071917D}" type="datetimeFigureOut">
              <a:rPr lang="fr-FR" smtClean="0"/>
              <a:t>04/02/2026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04B01-4C98-440D-86B5-D79A9A93CC2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51335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rush"/>
      </p:transition>
    </mc:Choice>
    <mc:Fallback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 d’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6F933D-4993-4478-A8E2-B6E83071917D}" type="datetimeFigureOut">
              <a:rPr lang="fr-FR" smtClean="0"/>
              <a:t>04/02/2026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04B01-4C98-440D-86B5-D79A9A93CC2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94832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rush"/>
      </p:transition>
    </mc:Choice>
    <mc:Fallback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AB6F933D-4993-4478-A8E2-B6E83071917D}" type="datetimeFigureOut">
              <a:rPr lang="fr-FR" smtClean="0"/>
              <a:t>04/02/2026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04B01-4C98-440D-86B5-D79A9A93CC2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58539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rush"/>
      </p:transition>
    </mc:Choice>
    <mc:Fallback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AB6F933D-4993-4478-A8E2-B6E83071917D}" type="datetimeFigureOut">
              <a:rPr lang="fr-FR" smtClean="0"/>
              <a:t>04/02/2026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04B01-4C98-440D-86B5-D79A9A93CC2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91676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rush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AB6F933D-4993-4478-A8E2-B6E83071917D}" type="datetimeFigureOut">
              <a:rPr lang="fr-FR" smtClean="0"/>
              <a:t>04/02/2026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fr-FR"/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6A104B01-4C98-440D-86B5-D79A9A93CC2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10463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rush"/>
      </p:transition>
    </mc:Choice>
    <mc:Fallback>
      <p:transition spd="slow">
        <p:fade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001486" y="-452845"/>
            <a:ext cx="8979127" cy="2682240"/>
          </a:xfrm>
        </p:spPr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8262" y="-87087"/>
            <a:ext cx="4425471" cy="6596139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6003630" y="2967335"/>
            <a:ext cx="184730" cy="1505027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fr-FR" sz="5400" b="1" cap="none" spc="0" dirty="0" smtClean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  <a:p>
            <a:pPr algn="ctr"/>
            <a:endParaRPr lang="fr-FR" sz="54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  <a:p>
            <a:pPr algn="ctr"/>
            <a:endParaRPr lang="fr-FR" sz="5400" b="1" cap="none" spc="0" dirty="0" smtClean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  <a:p>
            <a:pPr algn="ctr"/>
            <a:endParaRPr lang="fr-FR" sz="54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  <a:p>
            <a:pPr algn="ctr"/>
            <a:endParaRPr lang="fr-FR" sz="5400" b="1" cap="none" spc="0" dirty="0" smtClean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  <a:p>
            <a:pPr algn="ctr"/>
            <a:endParaRPr lang="fr-FR" sz="54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  <a:p>
            <a:pPr algn="ctr"/>
            <a:endParaRPr lang="fr-FR" sz="5400" b="1" cap="none" spc="0" dirty="0" smtClean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  <a:p>
            <a:pPr algn="ctr"/>
            <a:endParaRPr lang="fr-FR" sz="54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  <a:p>
            <a:pPr algn="ctr"/>
            <a:endParaRPr lang="fr-FR" sz="5400" b="1" cap="none" spc="0" dirty="0" smtClean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  <a:p>
            <a:pPr algn="ctr"/>
            <a:endParaRPr lang="fr-FR" sz="54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  <a:p>
            <a:pPr algn="ctr"/>
            <a:endParaRPr lang="fr-FR" sz="5400" b="1" cap="none" spc="0" dirty="0" smtClean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  <a:p>
            <a:pPr algn="ctr"/>
            <a:endParaRPr lang="fr-FR" sz="54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  <a:p>
            <a:pPr algn="ctr"/>
            <a:endParaRPr lang="fr-FR" sz="5400" b="1" cap="none" spc="0" dirty="0" smtClean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  <a:p>
            <a:pPr algn="ctr"/>
            <a:endParaRPr lang="fr-FR" sz="54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  <a:p>
            <a:pPr algn="ctr"/>
            <a:endParaRPr lang="fr-FR" sz="5400" b="1" cap="none" spc="0" dirty="0" smtClean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  <a:p>
            <a:pPr algn="ctr"/>
            <a:endParaRPr lang="fr-FR" sz="54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  <a:p>
            <a:pPr algn="ctr"/>
            <a:endParaRPr lang="fr-FR" sz="5400" b="1" cap="none" spc="0" dirty="0" smtClean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  <a:p>
            <a:pPr algn="ctr"/>
            <a:endParaRPr lang="fr-FR" sz="54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204754" y="609600"/>
            <a:ext cx="5094514" cy="52322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C000"/>
                </a:solidFill>
              </a:rPr>
              <a:t>HUMOUR EN VRAC N°191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C000"/>
              </a:solidFill>
              <a:effectLst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89263" y="4777380"/>
            <a:ext cx="160972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77833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rush"/>
        <p:sndAc>
          <p:stSnd loop="1">
            <p:snd r:embed="rId2" name="Benny Hill.wav"/>
          </p:stSnd>
        </p:sndAc>
      </p:transition>
    </mc:Choice>
    <mc:Fallback>
      <p:transition spd="slow">
        <p:fade/>
        <p:sndAc>
          <p:stSnd loop="1">
            <p:snd r:embed="rId2" name="Benny Hill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6337" y="365760"/>
            <a:ext cx="5995035" cy="59950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41291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rush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925" y="414337"/>
            <a:ext cx="5010150" cy="6029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84461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rush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2704" y="426721"/>
            <a:ext cx="8342816" cy="58979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99277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rush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925" y="185737"/>
            <a:ext cx="5010150" cy="6486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63314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rush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1874" y="540747"/>
            <a:ext cx="5648869" cy="56488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27541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rush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5134" y="923109"/>
            <a:ext cx="7441786" cy="52609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06003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rush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6904" y="661852"/>
            <a:ext cx="5974180" cy="56170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09279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rush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3269" y="874258"/>
            <a:ext cx="7469777" cy="5280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76771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rush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1000125"/>
            <a:ext cx="6858000" cy="4857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33105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rush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2226" y="435429"/>
            <a:ext cx="6676570" cy="56083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69118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rush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1800" y="596297"/>
            <a:ext cx="5684520" cy="5684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02007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rush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6477" y="461553"/>
            <a:ext cx="5949181" cy="61308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23075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rush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786" y="535602"/>
            <a:ext cx="5992545" cy="58216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43224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rush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0159" y="979170"/>
            <a:ext cx="771525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56559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rush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925" y="390525"/>
            <a:ext cx="5010150" cy="6076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15246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rush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1960" y="357051"/>
            <a:ext cx="5763034" cy="6054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18625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rush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925" y="90487"/>
            <a:ext cx="5010150" cy="6677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76900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rush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925" y="381000"/>
            <a:ext cx="501015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67375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rush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962025"/>
            <a:ext cx="6858000" cy="4933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27966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rush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1759" y="-1001486"/>
            <a:ext cx="4125590" cy="89413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4118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rush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925" y="119062"/>
            <a:ext cx="5010150" cy="6619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10895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rush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925" y="128587"/>
            <a:ext cx="5010150" cy="6600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7991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rush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9819" y="548640"/>
            <a:ext cx="5992206" cy="5878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24924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rush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0802" y="574766"/>
            <a:ext cx="5941579" cy="5817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05872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rush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3389" y="496389"/>
            <a:ext cx="5910942" cy="59109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04944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rush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96154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rush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1428" y="426720"/>
            <a:ext cx="5592284" cy="59044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34571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rush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8375" y="857250"/>
            <a:ext cx="771525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47599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rush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8110" y="435430"/>
            <a:ext cx="5853010" cy="58641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17683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rush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6448" y="452845"/>
            <a:ext cx="6808478" cy="5908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80765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rush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2429" y="435429"/>
            <a:ext cx="6032862" cy="60328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18186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rush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6931" y="539931"/>
            <a:ext cx="5989320" cy="5989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15717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rush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4971" y="513806"/>
            <a:ext cx="5708400" cy="5962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93281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rush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0445" y="606742"/>
            <a:ext cx="3962263" cy="54965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59488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rush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5977" y="427035"/>
            <a:ext cx="3821618" cy="60230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14695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rush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3863" y="563880"/>
            <a:ext cx="5701121" cy="57011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38528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rush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925" y="414337"/>
            <a:ext cx="5010150" cy="6029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48956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rush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2908" y="574766"/>
            <a:ext cx="5817325" cy="5817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51094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rush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9520" y="1129937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34740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rush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7771" y="-3304829"/>
            <a:ext cx="8003177" cy="142261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57491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rush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8375" y="857250"/>
            <a:ext cx="771525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55246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rush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9056" y="915488"/>
            <a:ext cx="7512699" cy="52588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50224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rush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7593" y="400593"/>
            <a:ext cx="6200503" cy="62005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93365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rush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925" y="496661"/>
            <a:ext cx="5010150" cy="6648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74131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rush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3787" y="381000"/>
            <a:ext cx="4924425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89570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rush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2834" y="415834"/>
            <a:ext cx="5828212" cy="5828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76801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rush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2271" y="461554"/>
            <a:ext cx="7138716" cy="5878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58420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rush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4737" y="619125"/>
            <a:ext cx="4962525" cy="5619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94378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rush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5296" y="630792"/>
            <a:ext cx="5189733" cy="5484258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3426" y="5162550"/>
            <a:ext cx="1333500" cy="952500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0760" y="5324170"/>
            <a:ext cx="1467163" cy="8306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98661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rush"/>
      </p:transition>
    </mc:Choice>
    <mc:Fallback>
      <p:transition spd="slow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irection Ion">
  <a:themeElements>
    <a:clrScheme name="Direction Ion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Direction 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irection 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32</TotalTime>
  <Words>4</Words>
  <Application>Microsoft Office PowerPoint</Application>
  <PresentationFormat>Grand écran</PresentationFormat>
  <Paragraphs>17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Century Gothic</vt:lpstr>
      <vt:lpstr>Wingdings 3</vt:lpstr>
      <vt:lpstr>Direction Ion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vrac N°191</dc:title>
  <dc:creator>Perroquet34740</dc:creator>
  <cp:lastModifiedBy>user</cp:lastModifiedBy>
  <cp:revision>5</cp:revision>
  <dcterms:created xsi:type="dcterms:W3CDTF">2026-02-04T18:05:44Z</dcterms:created>
  <dcterms:modified xsi:type="dcterms:W3CDTF">2026-02-04T18:39:08Z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