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9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CBA711-30AE-43CC-BBAC-84E9D562A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DF3178-86CF-41A6-AA8E-43F8036B6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B0D503-B338-41A9-A56A-10C553BB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41A-CE7E-4F48-BA07-ADB446982A9F}" type="datetimeFigureOut">
              <a:rPr lang="fr-CH" smtClean="0"/>
              <a:t>19.08.2019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F0C787-A3D9-46A1-9B5B-4687D975D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99DE94-C675-4351-BDC7-18E91061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033-0DB4-471A-B604-E0AF1A348C1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1988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FF415A-CBE4-4061-B554-FB24FC45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2A71F3-3CB8-4790-A883-5F74C7BD0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F83EA2-18CC-4F27-8A61-042023E8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41A-CE7E-4F48-BA07-ADB446982A9F}" type="datetimeFigureOut">
              <a:rPr lang="fr-CH" smtClean="0"/>
              <a:t>19.08.2019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27330-8103-442C-BF17-CF5890EA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BAA03D-9A8D-4953-A837-2F34C1D2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033-0DB4-471A-B604-E0AF1A348C1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5344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543FF12-132F-403E-9440-305172022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F8A7E7-5C0A-4798-AC3D-7758F8C32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2D9B5A-5647-4B1D-A21B-12CB981A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41A-CE7E-4F48-BA07-ADB446982A9F}" type="datetimeFigureOut">
              <a:rPr lang="fr-CH" smtClean="0"/>
              <a:t>19.08.2019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EB308C-4DC9-42FC-A882-C118E59F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F5520F-45E0-4412-ADF9-0A0A9DDA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033-0DB4-471A-B604-E0AF1A348C1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308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E1EEBB-B6AB-481A-B003-11A45742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AA87FC-D1CB-4DFB-A859-CFD2A688B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BC5D08-266C-446C-8DE6-93A6C908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41A-CE7E-4F48-BA07-ADB446982A9F}" type="datetimeFigureOut">
              <a:rPr lang="fr-CH" smtClean="0"/>
              <a:t>19.08.2019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09A86D-FC05-4E2F-90E8-680BF5FB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1C11F7-61D3-4C6A-BE0D-CE8C78D6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033-0DB4-471A-B604-E0AF1A348C1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160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9AFA3-9DDE-4208-ABE4-BACC63DF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45E356-B093-4581-8A8D-0093BB332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3ACEF0-82AD-420F-990E-4969F271C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41A-CE7E-4F48-BA07-ADB446982A9F}" type="datetimeFigureOut">
              <a:rPr lang="fr-CH" smtClean="0"/>
              <a:t>19.08.2019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5747A1-6A65-4886-9BA0-02F46B7C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743BD1-FBD3-4D8D-B1B0-F892A39F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033-0DB4-471A-B604-E0AF1A348C1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7828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CDF44-60F8-47FC-9F7A-27059E88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4DB588-224E-4F63-B14B-25B86EE9F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7540C3-5953-47E9-BDDF-503551A3F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BE334F-F2CE-4613-97E0-45DFDBABC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41A-CE7E-4F48-BA07-ADB446982A9F}" type="datetimeFigureOut">
              <a:rPr lang="fr-CH" smtClean="0"/>
              <a:t>19.08.2019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49026A-9393-4CD5-A197-83549110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617B16-AB5E-4450-9F3D-50342EAD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033-0DB4-471A-B604-E0AF1A348C1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14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DA80D8-5BD6-4532-AC59-C1FBF38F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FBAF40-37E4-4A51-B03E-AF084CC77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3C059D-AEA7-4C14-938E-DE3AF8201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4FAFBDF-9443-4052-BCAD-23376EBB0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B46C144-A197-4BC2-AEBD-F9CC41261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4A12947-90C2-43DD-9F6A-0AE00872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41A-CE7E-4F48-BA07-ADB446982A9F}" type="datetimeFigureOut">
              <a:rPr lang="fr-CH" smtClean="0"/>
              <a:t>19.08.2019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CA0CC5-F1B0-4FC8-A47B-BE7B04DF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788015-FDE4-4AF7-ACDE-73433DD3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033-0DB4-471A-B604-E0AF1A348C1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99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E7360-CE12-4588-9790-93A6D29C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7BA3485-B98E-447D-9B95-8AAAAE97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41A-CE7E-4F48-BA07-ADB446982A9F}" type="datetimeFigureOut">
              <a:rPr lang="fr-CH" smtClean="0"/>
              <a:t>19.08.2019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CEFFD9-1473-4E08-AF28-96FD4278E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365D0C-0251-4785-AAB5-F5087876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033-0DB4-471A-B604-E0AF1A348C1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613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0CA676-EA05-43C7-96F0-399E33FA4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41A-CE7E-4F48-BA07-ADB446982A9F}" type="datetimeFigureOut">
              <a:rPr lang="fr-CH" smtClean="0"/>
              <a:t>19.08.2019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71FD26-EBC1-448D-A70A-665F2C91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E232F6-9490-4733-996D-F266D70E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033-0DB4-471A-B604-E0AF1A348C1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742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A0B0BD-2710-4E53-B0A3-AAADBA6F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B32B83-7235-4918-A1C9-C24006E6F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52A34C-AC8B-4A13-A43A-3A3934E14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CA607D-6FF1-4218-9B9D-A450660A4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41A-CE7E-4F48-BA07-ADB446982A9F}" type="datetimeFigureOut">
              <a:rPr lang="fr-CH" smtClean="0"/>
              <a:t>19.08.2019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B82F7A-DC15-4692-9CBD-C8A8E1474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1E7396-E605-4EE3-966F-5FE17D16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033-0DB4-471A-B604-E0AF1A348C1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6113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0B475E-1D4E-4728-BB08-15585E80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4BAFAD-AF9C-42B5-B259-CC700DCBE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D7109A-33DC-41FA-9CB2-D02754107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2A9CA8-87FB-473C-90E2-D65110A5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41A-CE7E-4F48-BA07-ADB446982A9F}" type="datetimeFigureOut">
              <a:rPr lang="fr-CH" smtClean="0"/>
              <a:t>19.08.2019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3423ED-7BDF-4A6E-8EE2-CD658D9D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4F078D-87BB-4EB5-A049-3DC98454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0033-0DB4-471A-B604-E0AF1A348C1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721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ED2BC88-CC5B-49B0-8596-5D40588B4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04B27E-AA01-4303-BD48-66C013B28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9C46E7-9124-48F0-9DDC-CC89210CD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1841A-CE7E-4F48-BA07-ADB446982A9F}" type="datetimeFigureOut">
              <a:rPr lang="fr-CH" smtClean="0"/>
              <a:t>19.08.2019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660B6F-31E5-44EC-9A4C-DC1B2D09F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9AC27F-734A-432F-808A-2EF6AD5FE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0033-0DB4-471A-B604-E0AF1A348C1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7250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ngkor Wat Siem Reap, Cambodge">
            <a:extLst>
              <a:ext uri="{FF2B5EF4-FFF2-40B4-BE49-F238E27FC236}">
                <a16:creationId xmlns:a16="http://schemas.microsoft.com/office/drawing/2014/main" id="{9A402A05-24FE-4DFA-A8D4-6449D84F5FB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6EB003-630D-4B39-91CA-60D01D128E7F}"/>
              </a:ext>
            </a:extLst>
          </p:cNvPr>
          <p:cNvSpPr/>
          <p:nvPr/>
        </p:nvSpPr>
        <p:spPr>
          <a:xfrm>
            <a:off x="8643257" y="6412458"/>
            <a:ext cx="3432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Angkor Wat </a:t>
            </a:r>
            <a:r>
              <a:rPr lang="en-US" dirty="0" err="1"/>
              <a:t>Siem</a:t>
            </a:r>
            <a:r>
              <a:rPr lang="en-US" dirty="0"/>
              <a:t> Reap, </a:t>
            </a:r>
            <a:r>
              <a:rPr lang="en-US" dirty="0" err="1"/>
              <a:t>Cambodge</a:t>
            </a:r>
            <a:endParaRPr lang="fr-CH" dirty="0"/>
          </a:p>
        </p:txBody>
      </p:sp>
      <p:pic>
        <p:nvPicPr>
          <p:cNvPr id="5" name="c Nomadi - Io voglio vivere (4,02)">
            <a:hlinkClick r:id="" action="ppaction://media"/>
            <a:extLst>
              <a:ext uri="{FF2B5EF4-FFF2-40B4-BE49-F238E27FC236}">
                <a16:creationId xmlns:a16="http://schemas.microsoft.com/office/drawing/2014/main" id="{C55BD53B-81CE-4E07-A850-ADF489EE49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DC006D5-E495-4CEA-9B57-43FAD7081608}"/>
              </a:ext>
            </a:extLst>
          </p:cNvPr>
          <p:cNvSpPr txBox="1"/>
          <p:nvPr/>
        </p:nvSpPr>
        <p:spPr>
          <a:xfrm>
            <a:off x="108857" y="5889171"/>
            <a:ext cx="12083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/>
              <a:t>25 </a:t>
            </a:r>
            <a:r>
              <a:rPr lang="fr-CH" sz="3200" b="1" dirty="0" err="1"/>
              <a:t>sélèbres</a:t>
            </a:r>
            <a:r>
              <a:rPr lang="fr-CH" sz="3200" b="1" dirty="0"/>
              <a:t> monuments du monde</a:t>
            </a:r>
            <a:r>
              <a:rPr lang="fr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4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ushimi-inari-shrine - Kyoto, Japon">
            <a:extLst>
              <a:ext uri="{FF2B5EF4-FFF2-40B4-BE49-F238E27FC236}">
                <a16:creationId xmlns:a16="http://schemas.microsoft.com/office/drawing/2014/main" id="{0B1C1E32-313B-4328-82E1-57ED481E0D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1673"/>
            <a:ext cx="12192000" cy="81049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2B952C-938D-4058-944E-51415A319246}"/>
              </a:ext>
            </a:extLst>
          </p:cNvPr>
          <p:cNvSpPr/>
          <p:nvPr/>
        </p:nvSpPr>
        <p:spPr>
          <a:xfrm>
            <a:off x="230387" y="6167643"/>
            <a:ext cx="3418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/>
              <a:t>Fushimi-inari-shrine</a:t>
            </a:r>
            <a:r>
              <a:rPr lang="fr-CH" dirty="0"/>
              <a:t> - Kyoto, Japon</a:t>
            </a:r>
          </a:p>
        </p:txBody>
      </p:sp>
    </p:spTree>
    <p:extLst>
      <p:ext uri="{BB962C8B-B14F-4D97-AF65-F5344CB8AC3E}">
        <p14:creationId xmlns:p14="http://schemas.microsoft.com/office/powerpoint/2010/main" val="410311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Golden-gate-bridge - San Francisco, Californie">
            <a:extLst>
              <a:ext uri="{FF2B5EF4-FFF2-40B4-BE49-F238E27FC236}">
                <a16:creationId xmlns:a16="http://schemas.microsoft.com/office/drawing/2014/main" id="{6F97746C-FC50-4DC2-8DBD-C77F48A6DF6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9" b="84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466277-48CC-483A-A2D1-5A5EFF0C734C}"/>
              </a:ext>
            </a:extLst>
          </p:cNvPr>
          <p:cNvSpPr/>
          <p:nvPr/>
        </p:nvSpPr>
        <p:spPr>
          <a:xfrm>
            <a:off x="0" y="6361607"/>
            <a:ext cx="44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Golden-</a:t>
            </a:r>
            <a:r>
              <a:rPr lang="fr-CH" dirty="0" err="1"/>
              <a:t>gate</a:t>
            </a:r>
            <a:r>
              <a:rPr lang="fr-CH" dirty="0"/>
              <a:t>-bridge - San Francisco, Californie</a:t>
            </a:r>
          </a:p>
        </p:txBody>
      </p:sp>
    </p:spTree>
    <p:extLst>
      <p:ext uri="{BB962C8B-B14F-4D97-AF65-F5344CB8AC3E}">
        <p14:creationId xmlns:p14="http://schemas.microsoft.com/office/powerpoint/2010/main" val="277901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Île d’Alcatraz - San Francisco, Californie">
            <a:extLst>
              <a:ext uri="{FF2B5EF4-FFF2-40B4-BE49-F238E27FC236}">
                <a16:creationId xmlns:a16="http://schemas.microsoft.com/office/drawing/2014/main" id="{50EEB329-BD9B-49D7-B3F5-8596D951AA8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200FA4-09F0-4FB2-AB5F-F7EE7BE03275}"/>
              </a:ext>
            </a:extLst>
          </p:cNvPr>
          <p:cNvSpPr/>
          <p:nvPr/>
        </p:nvSpPr>
        <p:spPr>
          <a:xfrm>
            <a:off x="302224" y="6375462"/>
            <a:ext cx="380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Île d’Alcatraz - San Francisco, Californie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7138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acchu-picchu - Peru">
            <a:extLst>
              <a:ext uri="{FF2B5EF4-FFF2-40B4-BE49-F238E27FC236}">
                <a16:creationId xmlns:a16="http://schemas.microsoft.com/office/drawing/2014/main" id="{AF94B6B5-0AE7-4783-BE19-A159236D3C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86790"/>
            <a:ext cx="12191999" cy="84512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23F0BC-8EDB-44B1-AC3C-011ED8B52E3B}"/>
              </a:ext>
            </a:extLst>
          </p:cNvPr>
          <p:cNvSpPr/>
          <p:nvPr/>
        </p:nvSpPr>
        <p:spPr>
          <a:xfrm>
            <a:off x="114187" y="6323012"/>
            <a:ext cx="2223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/>
              <a:t>Macchu-picchu</a:t>
            </a:r>
            <a:r>
              <a:rPr lang="fr-CH" dirty="0"/>
              <a:t> - </a:t>
            </a:r>
            <a:r>
              <a:rPr lang="fr-CH" dirty="0" err="1"/>
              <a:t>Peru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8742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osquée Cheikh Zayed - Abou Dabi, Émirats arabes unis">
            <a:extLst>
              <a:ext uri="{FF2B5EF4-FFF2-40B4-BE49-F238E27FC236}">
                <a16:creationId xmlns:a16="http://schemas.microsoft.com/office/drawing/2014/main" id="{C69EE147-6E8F-4623-9679-C341ACA3B9E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" b="107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C27CF1-C4E5-4060-8CD8-B5C5409D6FE4}"/>
              </a:ext>
            </a:extLst>
          </p:cNvPr>
          <p:cNvSpPr/>
          <p:nvPr/>
        </p:nvSpPr>
        <p:spPr>
          <a:xfrm>
            <a:off x="213821" y="6306188"/>
            <a:ext cx="5446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Mosquée Cheikh </a:t>
            </a:r>
            <a:r>
              <a:rPr lang="fr-CH" dirty="0" err="1"/>
              <a:t>Zayed</a:t>
            </a:r>
            <a:r>
              <a:rPr lang="fr-CH" dirty="0"/>
              <a:t> - Abou </a:t>
            </a:r>
            <a:r>
              <a:rPr lang="fr-CH" dirty="0" err="1"/>
              <a:t>Dabi</a:t>
            </a:r>
            <a:r>
              <a:rPr lang="fr-CH" dirty="0"/>
              <a:t>, Émirats arabes unis</a:t>
            </a:r>
          </a:p>
        </p:txBody>
      </p:sp>
    </p:spTree>
    <p:extLst>
      <p:ext uri="{BB962C8B-B14F-4D97-AF65-F5344CB8AC3E}">
        <p14:creationId xmlns:p14="http://schemas.microsoft.com/office/powerpoint/2010/main" val="381645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Notre-dame-basilica - Montréal, Québec">
            <a:extLst>
              <a:ext uri="{FF2B5EF4-FFF2-40B4-BE49-F238E27FC236}">
                <a16:creationId xmlns:a16="http://schemas.microsoft.com/office/drawing/2014/main" id="{63CB2709-164F-440C-94A5-F8A2C677619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5F454C-CF92-484D-A2BF-414C11B04406}"/>
              </a:ext>
            </a:extLst>
          </p:cNvPr>
          <p:cNvSpPr/>
          <p:nvPr/>
        </p:nvSpPr>
        <p:spPr>
          <a:xfrm>
            <a:off x="0" y="6375462"/>
            <a:ext cx="3972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/>
              <a:t>Notre-dame-basilica</a:t>
            </a:r>
            <a:r>
              <a:rPr lang="fr-CH" dirty="0"/>
              <a:t> - Montréal, Québec</a:t>
            </a:r>
          </a:p>
        </p:txBody>
      </p:sp>
    </p:spTree>
    <p:extLst>
      <p:ext uri="{BB962C8B-B14F-4D97-AF65-F5344CB8AC3E}">
        <p14:creationId xmlns:p14="http://schemas.microsoft.com/office/powerpoint/2010/main" val="221471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Opera-house - Sydney , Australie">
            <a:extLst>
              <a:ext uri="{FF2B5EF4-FFF2-40B4-BE49-F238E27FC236}">
                <a16:creationId xmlns:a16="http://schemas.microsoft.com/office/drawing/2014/main" id="{6A2AB454-54F6-41B7-90C3-C417DDEA2E6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" b="100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5250BA-094D-4107-A084-4C741571A2FD}"/>
              </a:ext>
            </a:extLst>
          </p:cNvPr>
          <p:cNvSpPr/>
          <p:nvPr/>
        </p:nvSpPr>
        <p:spPr>
          <a:xfrm>
            <a:off x="198061" y="6306189"/>
            <a:ext cx="323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Opera-house - Sydney , Australie</a:t>
            </a:r>
          </a:p>
        </p:txBody>
      </p:sp>
    </p:spTree>
    <p:extLst>
      <p:ext uri="{BB962C8B-B14F-4D97-AF65-F5344CB8AC3E}">
        <p14:creationId xmlns:p14="http://schemas.microsoft.com/office/powerpoint/2010/main" val="384135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gode Shwedagon - Yangon (Rangoon), Birmanie (Myanmar)">
            <a:extLst>
              <a:ext uri="{FF2B5EF4-FFF2-40B4-BE49-F238E27FC236}">
                <a16:creationId xmlns:a16="http://schemas.microsoft.com/office/drawing/2014/main" id="{E48B6531-70FB-4B3F-8EB4-F0EE05083D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1946"/>
            <a:ext cx="12288981" cy="82018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D24047-DBD5-4222-87BB-EBCAC485CB6D}"/>
              </a:ext>
            </a:extLst>
          </p:cNvPr>
          <p:cNvSpPr/>
          <p:nvPr/>
        </p:nvSpPr>
        <p:spPr>
          <a:xfrm>
            <a:off x="0" y="6370721"/>
            <a:ext cx="595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Pagode Shwedagon - Yangon (Rangoon), Birmanie (Myanmar)</a:t>
            </a:r>
          </a:p>
        </p:txBody>
      </p:sp>
    </p:spTree>
    <p:extLst>
      <p:ext uri="{BB962C8B-B14F-4D97-AF65-F5344CB8AC3E}">
        <p14:creationId xmlns:p14="http://schemas.microsoft.com/office/powerpoint/2010/main" val="301602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rlement - Budapest, Hongrie">
            <a:extLst>
              <a:ext uri="{FF2B5EF4-FFF2-40B4-BE49-F238E27FC236}">
                <a16:creationId xmlns:a16="http://schemas.microsoft.com/office/drawing/2014/main" id="{22FBF8F6-513C-4928-BDDD-D512C4B9F4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4928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1541D9-B3EA-4B75-B05B-BF883312758C}"/>
              </a:ext>
            </a:extLst>
          </p:cNvPr>
          <p:cNvSpPr/>
          <p:nvPr/>
        </p:nvSpPr>
        <p:spPr>
          <a:xfrm>
            <a:off x="207819" y="6306188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Parlement - Budapest, Hongrie</a:t>
            </a:r>
          </a:p>
        </p:txBody>
      </p:sp>
    </p:spTree>
    <p:extLst>
      <p:ext uri="{BB962C8B-B14F-4D97-AF65-F5344CB8AC3E}">
        <p14:creationId xmlns:p14="http://schemas.microsoft.com/office/powerpoint/2010/main" val="64542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ection de la Grande Muraille de Mutianyu - Pékin, Chine">
            <a:extLst>
              <a:ext uri="{FF2B5EF4-FFF2-40B4-BE49-F238E27FC236}">
                <a16:creationId xmlns:a16="http://schemas.microsoft.com/office/drawing/2014/main" id="{0ED7FF8F-66DB-4308-BAF6-5431C9F22A1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50AF99-21D1-44C3-8B0A-6A4A719DE7C2}"/>
              </a:ext>
            </a:extLst>
          </p:cNvPr>
          <p:cNvSpPr/>
          <p:nvPr/>
        </p:nvSpPr>
        <p:spPr>
          <a:xfrm>
            <a:off x="224420" y="6292334"/>
            <a:ext cx="5536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Section de la Grande Muraille de Mutianyu - Pékin, Chine</a:t>
            </a:r>
          </a:p>
        </p:txBody>
      </p:sp>
    </p:spTree>
    <p:extLst>
      <p:ext uri="{BB962C8B-B14F-4D97-AF65-F5344CB8AC3E}">
        <p14:creationId xmlns:p14="http://schemas.microsoft.com/office/powerpoint/2010/main" val="301715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cropole - Athènes, Grèce">
            <a:extLst>
              <a:ext uri="{FF2B5EF4-FFF2-40B4-BE49-F238E27FC236}">
                <a16:creationId xmlns:a16="http://schemas.microsoft.com/office/drawing/2014/main" id="{872752FB-2923-4FE2-95ED-0D5E536BF0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9127"/>
            <a:ext cx="12192000" cy="92271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9FF127-487E-4BE4-A852-18792B290C27}"/>
              </a:ext>
            </a:extLst>
          </p:cNvPr>
          <p:cNvSpPr/>
          <p:nvPr/>
        </p:nvSpPr>
        <p:spPr>
          <a:xfrm>
            <a:off x="234634" y="6488668"/>
            <a:ext cx="2632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Acropole - Athènes, Grèce</a:t>
            </a:r>
          </a:p>
        </p:txBody>
      </p:sp>
    </p:spTree>
    <p:extLst>
      <p:ext uri="{BB962C8B-B14F-4D97-AF65-F5344CB8AC3E}">
        <p14:creationId xmlns:p14="http://schemas.microsoft.com/office/powerpoint/2010/main" val="249318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taroměstské náměstí - Prague, République tchèque">
            <a:extLst>
              <a:ext uri="{FF2B5EF4-FFF2-40B4-BE49-F238E27FC236}">
                <a16:creationId xmlns:a16="http://schemas.microsoft.com/office/drawing/2014/main" id="{57CE801B-6BF7-45BA-97C6-D427E00882B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7" b="70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1AD930-CC06-4875-A4D3-4A486B6E67E5}"/>
              </a:ext>
            </a:extLst>
          </p:cNvPr>
          <p:cNvSpPr/>
          <p:nvPr/>
        </p:nvSpPr>
        <p:spPr>
          <a:xfrm>
            <a:off x="223477" y="6375462"/>
            <a:ext cx="5067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/>
              <a:t>Staroměstské</a:t>
            </a:r>
            <a:r>
              <a:rPr lang="fr-CH" dirty="0"/>
              <a:t> </a:t>
            </a:r>
            <a:r>
              <a:rPr lang="fr-CH" dirty="0" err="1"/>
              <a:t>náměstí</a:t>
            </a:r>
            <a:r>
              <a:rPr lang="fr-CH" dirty="0"/>
              <a:t> - Prague, République tchèque</a:t>
            </a:r>
          </a:p>
        </p:txBody>
      </p:sp>
    </p:spTree>
    <p:extLst>
      <p:ext uri="{BB962C8B-B14F-4D97-AF65-F5344CB8AC3E}">
        <p14:creationId xmlns:p14="http://schemas.microsoft.com/office/powerpoint/2010/main" val="295521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tatue du Christ Rédempteur - Rio de Janeiro, Brésil">
            <a:extLst>
              <a:ext uri="{FF2B5EF4-FFF2-40B4-BE49-F238E27FC236}">
                <a16:creationId xmlns:a16="http://schemas.microsoft.com/office/drawing/2014/main" id="{7505FF53-30B2-4BC5-896E-7FB330C44C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195379-27B6-4DDE-BB56-21238B6FA9C9}"/>
              </a:ext>
            </a:extLst>
          </p:cNvPr>
          <p:cNvSpPr/>
          <p:nvPr/>
        </p:nvSpPr>
        <p:spPr>
          <a:xfrm>
            <a:off x="180685" y="6361607"/>
            <a:ext cx="501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Statue du Christ Rédempteur - Rio de Janeiro, Brésil</a:t>
            </a:r>
          </a:p>
        </p:txBody>
      </p:sp>
    </p:spTree>
    <p:extLst>
      <p:ext uri="{BB962C8B-B14F-4D97-AF65-F5344CB8AC3E}">
        <p14:creationId xmlns:p14="http://schemas.microsoft.com/office/powerpoint/2010/main" val="200030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aj-mahal - Agra, Inde">
            <a:extLst>
              <a:ext uri="{FF2B5EF4-FFF2-40B4-BE49-F238E27FC236}">
                <a16:creationId xmlns:a16="http://schemas.microsoft.com/office/drawing/2014/main" id="{BEFECD56-D024-43FB-A346-EA7C095DEB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307"/>
            <a:ext cx="12192000" cy="8991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1B156F-D243-4859-9AEE-3B16122CBE6C}"/>
              </a:ext>
            </a:extLst>
          </p:cNvPr>
          <p:cNvSpPr/>
          <p:nvPr/>
        </p:nvSpPr>
        <p:spPr>
          <a:xfrm>
            <a:off x="313732" y="7580807"/>
            <a:ext cx="2226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Taj-</a:t>
            </a:r>
            <a:r>
              <a:rPr lang="fr-CH" dirty="0" err="1"/>
              <a:t>mahal</a:t>
            </a:r>
            <a:r>
              <a:rPr lang="fr-CH" dirty="0"/>
              <a:t> - Agra, Inde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E9295E-0D54-42BE-B60A-684B92ED539D}"/>
              </a:ext>
            </a:extLst>
          </p:cNvPr>
          <p:cNvSpPr/>
          <p:nvPr/>
        </p:nvSpPr>
        <p:spPr>
          <a:xfrm>
            <a:off x="116800" y="6425332"/>
            <a:ext cx="2226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Taj-</a:t>
            </a:r>
            <a:r>
              <a:rPr lang="fr-CH" dirty="0" err="1"/>
              <a:t>mahal</a:t>
            </a:r>
            <a:r>
              <a:rPr lang="fr-CH" dirty="0"/>
              <a:t> - Agra, Inde</a:t>
            </a:r>
          </a:p>
        </p:txBody>
      </p:sp>
    </p:spTree>
    <p:extLst>
      <p:ext uri="{BB962C8B-B14F-4D97-AF65-F5344CB8AC3E}">
        <p14:creationId xmlns:p14="http://schemas.microsoft.com/office/powerpoint/2010/main" val="295446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emple du Bouddha Couché (Wat Pho) -Bangkok, Thaïlande">
            <a:extLst>
              <a:ext uri="{FF2B5EF4-FFF2-40B4-BE49-F238E27FC236}">
                <a16:creationId xmlns:a16="http://schemas.microsoft.com/office/drawing/2014/main" id="{C142E51D-871B-452D-AC60-9D54070D71C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35A4EB-7BDD-44C0-8FED-3E420F470AE3}"/>
              </a:ext>
            </a:extLst>
          </p:cNvPr>
          <p:cNvSpPr/>
          <p:nvPr/>
        </p:nvSpPr>
        <p:spPr>
          <a:xfrm>
            <a:off x="144375" y="6333898"/>
            <a:ext cx="575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Temple du Bouddha Couché (Wat </a:t>
            </a:r>
            <a:r>
              <a:rPr lang="fr-CH" dirty="0" err="1"/>
              <a:t>Pho</a:t>
            </a:r>
            <a:r>
              <a:rPr lang="fr-CH" dirty="0"/>
              <a:t>) -Bangkok, Thaïlande</a:t>
            </a:r>
          </a:p>
        </p:txBody>
      </p:sp>
    </p:spTree>
    <p:extLst>
      <p:ext uri="{BB962C8B-B14F-4D97-AF65-F5344CB8AC3E}">
        <p14:creationId xmlns:p14="http://schemas.microsoft.com/office/powerpoint/2010/main" val="38908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our de Londres - Londres, Royaume-Uni">
            <a:extLst>
              <a:ext uri="{FF2B5EF4-FFF2-40B4-BE49-F238E27FC236}">
                <a16:creationId xmlns:a16="http://schemas.microsoft.com/office/drawing/2014/main" id="{75B96769-3D1E-4E7A-BF0A-AA0527DCBCB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7" b="48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6A5868-C2BD-4BDC-BE77-0F628B425986}"/>
              </a:ext>
            </a:extLst>
          </p:cNvPr>
          <p:cNvSpPr/>
          <p:nvPr/>
        </p:nvSpPr>
        <p:spPr>
          <a:xfrm>
            <a:off x="0" y="6488658"/>
            <a:ext cx="398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Tour de Londres - Londres, Royaume-Uni</a:t>
            </a:r>
          </a:p>
        </p:txBody>
      </p:sp>
    </p:spTree>
    <p:extLst>
      <p:ext uri="{BB962C8B-B14F-4D97-AF65-F5344CB8AC3E}">
        <p14:creationId xmlns:p14="http://schemas.microsoft.com/office/powerpoint/2010/main" val="274847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our Eiffel - Paris, France - Paris, France">
            <a:extLst>
              <a:ext uri="{FF2B5EF4-FFF2-40B4-BE49-F238E27FC236}">
                <a16:creationId xmlns:a16="http://schemas.microsoft.com/office/drawing/2014/main" id="{3AF6FD07-ED9F-4DCB-AEBC-FF0DF69CC79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D82347-633E-4A4A-A57D-9A98A237F514}"/>
              </a:ext>
            </a:extLst>
          </p:cNvPr>
          <p:cNvSpPr/>
          <p:nvPr/>
        </p:nvSpPr>
        <p:spPr>
          <a:xfrm>
            <a:off x="8110037" y="6389316"/>
            <a:ext cx="384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Tour Eiffel - Paris, France - Paris, France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2D9871-DF37-426F-8212-74F1A39DDFFE}"/>
              </a:ext>
            </a:extLst>
          </p:cNvPr>
          <p:cNvSpPr txBox="1"/>
          <p:nvPr/>
        </p:nvSpPr>
        <p:spPr>
          <a:xfrm>
            <a:off x="0" y="2775857"/>
            <a:ext cx="121919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/>
              <a:t>FIN</a:t>
            </a:r>
          </a:p>
          <a:p>
            <a:pPr algn="ctr"/>
            <a:endParaRPr lang="fr-CH" b="1" dirty="0"/>
          </a:p>
          <a:p>
            <a:pPr algn="ctr"/>
            <a:endParaRPr lang="fr-CH" b="1" dirty="0"/>
          </a:p>
          <a:p>
            <a:pPr algn="ctr"/>
            <a:endParaRPr lang="fr-CH" b="1" dirty="0"/>
          </a:p>
          <a:p>
            <a:pPr algn="ctr"/>
            <a:r>
              <a:rPr lang="fr-CH" sz="2800" b="1" dirty="0"/>
              <a:t>Auteur : </a:t>
            </a:r>
            <a:r>
              <a:rPr lang="fr-CH" sz="2800" b="1" dirty="0" err="1"/>
              <a:t>H.Karaagopyan</a:t>
            </a:r>
            <a:endParaRPr lang="fr-CH" sz="2800" b="1" dirty="0"/>
          </a:p>
          <a:p>
            <a:pPr algn="ctr"/>
            <a:r>
              <a:rPr lang="fr-CH" sz="2800" b="1" dirty="0"/>
              <a:t>Photos : Web	</a:t>
            </a:r>
          </a:p>
          <a:p>
            <a:pPr algn="ctr"/>
            <a:r>
              <a:rPr lang="fr-CH" sz="2800" b="1" dirty="0"/>
              <a:t>Musique : </a:t>
            </a:r>
            <a:r>
              <a:rPr lang="fr-CH" sz="2800" b="1" dirty="0" err="1"/>
              <a:t>Nomadi</a:t>
            </a:r>
            <a:r>
              <a:rPr lang="fr-CH" sz="2800" b="1" dirty="0"/>
              <a:t> </a:t>
            </a:r>
          </a:p>
          <a:p>
            <a:pPr algn="ctr"/>
            <a:r>
              <a:rPr lang="fr-CH" sz="2800" b="1" dirty="0"/>
              <a:t>(Io </a:t>
            </a:r>
            <a:r>
              <a:rPr lang="fr-CH" sz="2800" b="1" dirty="0" err="1"/>
              <a:t>voglio</a:t>
            </a:r>
            <a:r>
              <a:rPr lang="fr-CH" sz="2800" b="1" dirty="0"/>
              <a:t> </a:t>
            </a:r>
            <a:r>
              <a:rPr lang="fr-CH" sz="2800" b="1" dirty="0" err="1"/>
              <a:t>vivere</a:t>
            </a:r>
            <a:r>
              <a:rPr lang="fr-CH" sz="2800" b="1" dirty="0"/>
              <a:t>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522F835-BE81-4620-8F6A-5B59658F38CF}"/>
              </a:ext>
            </a:extLst>
          </p:cNvPr>
          <p:cNvSpPr txBox="1"/>
          <p:nvPr/>
        </p:nvSpPr>
        <p:spPr>
          <a:xfrm>
            <a:off x="-20" y="6498771"/>
            <a:ext cx="103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3400</a:t>
            </a:r>
          </a:p>
        </p:txBody>
      </p:sp>
    </p:spTree>
    <p:extLst>
      <p:ext uri="{BB962C8B-B14F-4D97-AF65-F5344CB8AC3E}">
        <p14:creationId xmlns:p14="http://schemas.microsoft.com/office/powerpoint/2010/main" val="306112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asilique Saint-Pierre - Vatican, Italie">
            <a:extLst>
              <a:ext uri="{FF2B5EF4-FFF2-40B4-BE49-F238E27FC236}">
                <a16:creationId xmlns:a16="http://schemas.microsoft.com/office/drawing/2014/main" id="{9B83024A-7264-4785-A5D0-6BF5D8C45A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1"/>
            <a:ext cx="12192000" cy="8728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7C0E0E-6CD1-468C-97B9-2E1ACF6C0F82}"/>
              </a:ext>
            </a:extLst>
          </p:cNvPr>
          <p:cNvSpPr/>
          <p:nvPr/>
        </p:nvSpPr>
        <p:spPr>
          <a:xfrm>
            <a:off x="202549" y="6313116"/>
            <a:ext cx="3612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Basilique Saint-Pierre - Vatican, Italie</a:t>
            </a:r>
          </a:p>
        </p:txBody>
      </p:sp>
    </p:spTree>
    <p:extLst>
      <p:ext uri="{BB962C8B-B14F-4D97-AF65-F5344CB8AC3E}">
        <p14:creationId xmlns:p14="http://schemas.microsoft.com/office/powerpoint/2010/main" val="252549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urj-khalifa - Dubaï, Émirats arabes unis">
            <a:extLst>
              <a:ext uri="{FF2B5EF4-FFF2-40B4-BE49-F238E27FC236}">
                <a16:creationId xmlns:a16="http://schemas.microsoft.com/office/drawing/2014/main" id="{F4E78324-3935-434F-AE66-CB79ED9CF1E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E79A38-FF81-4C77-BAFC-25333C82A178}"/>
              </a:ext>
            </a:extLst>
          </p:cNvPr>
          <p:cNvSpPr/>
          <p:nvPr/>
        </p:nvSpPr>
        <p:spPr>
          <a:xfrm>
            <a:off x="165557" y="6306188"/>
            <a:ext cx="390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Burj-khalifa - Dubaï, Émirats arabes unis</a:t>
            </a:r>
          </a:p>
        </p:txBody>
      </p:sp>
    </p:spTree>
    <p:extLst>
      <p:ext uri="{BB962C8B-B14F-4D97-AF65-F5344CB8AC3E}">
        <p14:creationId xmlns:p14="http://schemas.microsoft.com/office/powerpoint/2010/main" val="283984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nal Bridge[Séville, Espagne">
            <a:extLst>
              <a:ext uri="{FF2B5EF4-FFF2-40B4-BE49-F238E27FC236}">
                <a16:creationId xmlns:a16="http://schemas.microsoft.com/office/drawing/2014/main" id="{89050EB2-FE29-4705-8065-74B52711006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E286BC-99C5-4D55-8450-FE029500D420}"/>
              </a:ext>
            </a:extLst>
          </p:cNvPr>
          <p:cNvSpPr/>
          <p:nvPr/>
        </p:nvSpPr>
        <p:spPr>
          <a:xfrm>
            <a:off x="230496" y="6361607"/>
            <a:ext cx="291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Canal Bridge[Séville, Espagne</a:t>
            </a:r>
          </a:p>
        </p:txBody>
      </p:sp>
    </p:spTree>
    <p:extLst>
      <p:ext uri="{BB962C8B-B14F-4D97-AF65-F5344CB8AC3E}">
        <p14:creationId xmlns:p14="http://schemas.microsoft.com/office/powerpoint/2010/main" val="410662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thédrale de Cordoue - Cordoue, Espagne">
            <a:extLst>
              <a:ext uri="{FF2B5EF4-FFF2-40B4-BE49-F238E27FC236}">
                <a16:creationId xmlns:a16="http://schemas.microsoft.com/office/drawing/2014/main" id="{DA33B2DD-EE52-49E2-9798-58CAD3A6BBE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60E28E-D6A7-45F4-9A47-7E3D47105BF6}"/>
              </a:ext>
            </a:extLst>
          </p:cNvPr>
          <p:cNvSpPr/>
          <p:nvPr/>
        </p:nvSpPr>
        <p:spPr>
          <a:xfrm>
            <a:off x="174043" y="6306188"/>
            <a:ext cx="4223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Cathédrale de Cordoue - Cordoue, Espagne</a:t>
            </a:r>
          </a:p>
        </p:txBody>
      </p:sp>
    </p:spTree>
    <p:extLst>
      <p:ext uri="{BB962C8B-B14F-4D97-AF65-F5344CB8AC3E}">
        <p14:creationId xmlns:p14="http://schemas.microsoft.com/office/powerpoint/2010/main" val="132395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thédrale Notre-Dame de Paris -">
            <a:extLst>
              <a:ext uri="{FF2B5EF4-FFF2-40B4-BE49-F238E27FC236}">
                <a16:creationId xmlns:a16="http://schemas.microsoft.com/office/drawing/2014/main" id="{E2EC8E47-D595-4F17-B582-A4836BE91B9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6" b="65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3AA738-68CC-4CAF-940C-3205F883A206}"/>
              </a:ext>
            </a:extLst>
          </p:cNvPr>
          <p:cNvSpPr/>
          <p:nvPr/>
        </p:nvSpPr>
        <p:spPr>
          <a:xfrm>
            <a:off x="340215" y="6278480"/>
            <a:ext cx="3337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Cathédrale Notre-Dame de Paris -</a:t>
            </a:r>
          </a:p>
        </p:txBody>
      </p:sp>
    </p:spTree>
    <p:extLst>
      <p:ext uri="{BB962C8B-B14F-4D97-AF65-F5344CB8AC3E}">
        <p14:creationId xmlns:p14="http://schemas.microsoft.com/office/powerpoint/2010/main" val="27640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ôme de Milan - Milan, Italie">
            <a:extLst>
              <a:ext uri="{FF2B5EF4-FFF2-40B4-BE49-F238E27FC236}">
                <a16:creationId xmlns:a16="http://schemas.microsoft.com/office/drawing/2014/main" id="{86A6F8CF-0D1B-4F69-A651-3EEF0562B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94" y="0"/>
            <a:ext cx="1015841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6F7EC1-90EA-4689-939B-EDCAC1113A95}"/>
              </a:ext>
            </a:extLst>
          </p:cNvPr>
          <p:cNvSpPr/>
          <p:nvPr/>
        </p:nvSpPr>
        <p:spPr>
          <a:xfrm>
            <a:off x="1134119" y="6306188"/>
            <a:ext cx="2913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Dôme de Milan - Milan, Italie</a:t>
            </a:r>
          </a:p>
        </p:txBody>
      </p:sp>
    </p:spTree>
    <p:extLst>
      <p:ext uri="{BB962C8B-B14F-4D97-AF65-F5344CB8AC3E}">
        <p14:creationId xmlns:p14="http://schemas.microsoft.com/office/powerpoint/2010/main" val="132849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l Ateneo-grand-splendid[ - Buenos Aires, Argentine">
            <a:extLst>
              <a:ext uri="{FF2B5EF4-FFF2-40B4-BE49-F238E27FC236}">
                <a16:creationId xmlns:a16="http://schemas.microsoft.com/office/drawing/2014/main" id="{C6C1D263-EA6F-4E52-B89B-100561BD3D6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7" b="90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C5E722-BA86-47E7-9839-248CA90B5EB9}"/>
              </a:ext>
            </a:extLst>
          </p:cNvPr>
          <p:cNvSpPr/>
          <p:nvPr/>
        </p:nvSpPr>
        <p:spPr>
          <a:xfrm>
            <a:off x="231779" y="6389316"/>
            <a:ext cx="5050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El Ateneo-</a:t>
            </a:r>
            <a:r>
              <a:rPr lang="es-ES" dirty="0" err="1"/>
              <a:t>grand</a:t>
            </a:r>
            <a:r>
              <a:rPr lang="es-ES" dirty="0"/>
              <a:t>-</a:t>
            </a:r>
            <a:r>
              <a:rPr lang="es-ES" dirty="0" err="1"/>
              <a:t>splendid</a:t>
            </a:r>
            <a:r>
              <a:rPr lang="es-ES" dirty="0"/>
              <a:t>[ - Buenos Aires, </a:t>
            </a:r>
            <a:r>
              <a:rPr lang="es-ES" dirty="0" err="1"/>
              <a:t>Argentine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7825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circle/>
      </p:transition>
    </mc:Choice>
    <mc:Fallback>
      <p:transition spd="slow" advTm="8000">
        <p:circl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197</Words>
  <Application>Microsoft Office PowerPoint</Application>
  <PresentationFormat>Grand écran</PresentationFormat>
  <Paragraphs>36</Paragraphs>
  <Slides>25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Hacatur</dc:creator>
  <cp:lastModifiedBy>Hacatur</cp:lastModifiedBy>
  <cp:revision>1</cp:revision>
  <dcterms:created xsi:type="dcterms:W3CDTF">2019-08-18T22:32:39Z</dcterms:created>
  <dcterms:modified xsi:type="dcterms:W3CDTF">2019-08-18T23:00:04Z</dcterms:modified>
</cp:coreProperties>
</file>