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9" autoAdjust="0"/>
    <p:restoredTop sz="94660"/>
  </p:normalViewPr>
  <p:slideViewPr>
    <p:cSldViewPr snapToGrid="0">
      <p:cViewPr varScale="1">
        <p:scale>
          <a:sx n="82" d="100"/>
          <a:sy n="82" d="100"/>
        </p:scale>
        <p:origin x="126" y="11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9B1581-AFE4-4600-880B-161AD7B407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635DE3E-19D5-486B-9429-F15BA6C084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A708B56-80D1-4B0B-9AEC-C36E2E6D0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E8BE-06D9-461F-8153-2885F8A9E322}" type="datetimeFigureOut">
              <a:rPr lang="fr-CH" smtClean="0"/>
              <a:t>26.07.2019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08A7FB-A2B0-4D7A-8D5A-974302AE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488BBC-3093-4C9E-89D7-F10649A4F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6190-25C0-41E3-8CC2-3069EA4DF25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40821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random/>
      </p:transition>
    </mc:Choice>
    <mc:Fallback>
      <p:transition spd="slow" advTm="8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40B026-A9C8-452B-813D-2B49AA97D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36660AF-8B4D-4CC4-B078-5D0C7FD672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86C679-0904-409F-BD3F-A5F868321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E8BE-06D9-461F-8153-2885F8A9E322}" type="datetimeFigureOut">
              <a:rPr lang="fr-CH" smtClean="0"/>
              <a:t>26.07.2019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D70B07-E914-4526-B2F8-62F33BE10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BC7B3F-14B5-4737-82D5-5BE9FDEC1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6190-25C0-41E3-8CC2-3069EA4DF25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71416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random/>
      </p:transition>
    </mc:Choice>
    <mc:Fallback>
      <p:transition spd="slow" advTm="8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41D152C-B57D-4EF4-B2B6-87ACDB57CE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66596C4-2990-4075-B56F-38CE263AC0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7C015F-1E8B-4FDE-98B4-6AD6A9E73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E8BE-06D9-461F-8153-2885F8A9E322}" type="datetimeFigureOut">
              <a:rPr lang="fr-CH" smtClean="0"/>
              <a:t>26.07.2019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24FC86-37D6-45DF-8DC7-B8D71C7F2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28F359-9818-4823-B2A6-1D7A980D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6190-25C0-41E3-8CC2-3069EA4DF25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60044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random/>
      </p:transition>
    </mc:Choice>
    <mc:Fallback>
      <p:transition spd="slow" advTm="8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4987E1-02FD-474A-859F-CCB3CD44B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12A4AF-F5D8-4C06-8353-5045862010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4CDF70-364E-4DE7-85EF-F51AE2512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E8BE-06D9-461F-8153-2885F8A9E322}" type="datetimeFigureOut">
              <a:rPr lang="fr-CH" smtClean="0"/>
              <a:t>26.07.2019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0072C7-B97E-4425-8D68-D65DC8B21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19D3B2-45D4-485C-B2D1-BC9C8510F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6190-25C0-41E3-8CC2-3069EA4DF25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71117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random/>
      </p:transition>
    </mc:Choice>
    <mc:Fallback>
      <p:transition spd="slow" advTm="8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B68A92-67D1-435D-80F5-33DB6CA69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9AB503C-DC83-44B9-817A-50300D990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543207-59B9-4E4B-9C3E-6F3446B33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E8BE-06D9-461F-8153-2885F8A9E322}" type="datetimeFigureOut">
              <a:rPr lang="fr-CH" smtClean="0"/>
              <a:t>26.07.2019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45E2F69-A61E-46AD-8749-75D7807F5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6E7FFD-17F8-4449-8BCE-5433FA4AD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6190-25C0-41E3-8CC2-3069EA4DF25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01137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random/>
      </p:transition>
    </mc:Choice>
    <mc:Fallback>
      <p:transition spd="slow" advTm="8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354559-46B8-445E-8112-5CCA423A6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EDFD91-131D-4DDB-8F2E-96152F5FB0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7E5A5E0-C16E-4DAB-926C-B050866CB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080C7AF-CBC2-4355-BD8B-02A1356C9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E8BE-06D9-461F-8153-2885F8A9E322}" type="datetimeFigureOut">
              <a:rPr lang="fr-CH" smtClean="0"/>
              <a:t>26.07.2019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C24C668-B5E3-4608-992E-434401ED6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7F5A883-9ED0-4DA7-93F5-7B057CC13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6190-25C0-41E3-8CC2-3069EA4DF25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14547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random/>
      </p:transition>
    </mc:Choice>
    <mc:Fallback>
      <p:transition spd="slow" advTm="8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163252-790B-4B20-B2A4-3BD589A8E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4C48767-00BE-49D4-935A-03AE58991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376B129-C9A4-45CA-BC00-C18CA4E48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AF6B998-DD1B-4C1B-873C-93A164B8C2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B993F41-E1D5-4D08-A009-432067FFFF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2C64E80-093E-4171-BCAD-64C8CA9B7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E8BE-06D9-461F-8153-2885F8A9E322}" type="datetimeFigureOut">
              <a:rPr lang="fr-CH" smtClean="0"/>
              <a:t>26.07.2019</a:t>
            </a:fld>
            <a:endParaRPr lang="fr-CH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854B884-2F98-485C-AE6A-642F66FDF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02727EC-D137-49AE-961B-A455A6422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6190-25C0-41E3-8CC2-3069EA4DF25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0908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random/>
      </p:transition>
    </mc:Choice>
    <mc:Fallback>
      <p:transition spd="slow" advTm="8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E1A9CF-6E94-407E-9C8A-7BCEEF1B1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2868E3B-D2BD-408E-A873-3988D58D1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E8BE-06D9-461F-8153-2885F8A9E322}" type="datetimeFigureOut">
              <a:rPr lang="fr-CH" smtClean="0"/>
              <a:t>26.07.2019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62FF1FD-5C2A-4174-A3ED-092FB5066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600DC48-89F0-4C4E-89FF-A2588BFA3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6190-25C0-41E3-8CC2-3069EA4DF25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18780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random/>
      </p:transition>
    </mc:Choice>
    <mc:Fallback>
      <p:transition spd="slow" advTm="8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C0ED4A0-22F0-47D2-97F3-B11982758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E8BE-06D9-461F-8153-2885F8A9E322}" type="datetimeFigureOut">
              <a:rPr lang="fr-CH" smtClean="0"/>
              <a:t>26.07.2019</a:t>
            </a:fld>
            <a:endParaRPr lang="fr-CH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ED3BF4C-AE67-466E-B0E6-BC9DBE60B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CFD29A2-C56A-4C9D-991C-4CEFDD942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6190-25C0-41E3-8CC2-3069EA4DF25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85210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random/>
      </p:transition>
    </mc:Choice>
    <mc:Fallback>
      <p:transition spd="slow" advTm="8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3B2C0B-6A8F-4EE6-8DA2-79C53AA2B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D45167-9D88-42EA-9933-C5F9DD7CB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7FA0D1D-9106-41D3-8C63-C1C9DFE56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EE4B001-9CDF-4E39-BF0C-8347A41E5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E8BE-06D9-461F-8153-2885F8A9E322}" type="datetimeFigureOut">
              <a:rPr lang="fr-CH" smtClean="0"/>
              <a:t>26.07.2019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82CBC02-81CE-42BF-9984-04B4FEDA8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5833F3E-7535-42E8-BE06-C342F8F95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6190-25C0-41E3-8CC2-3069EA4DF25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61521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random/>
      </p:transition>
    </mc:Choice>
    <mc:Fallback>
      <p:transition spd="slow" advTm="8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39785C-38FD-4C00-98F9-F067E2BD4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6AC503D-72DF-4CC6-BFD0-DB79395BCA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2F6178B-BBAD-4041-AFCD-9C64D80B2D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6418ACD-51AA-41E3-B886-23ED1ED8D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E8BE-06D9-461F-8153-2885F8A9E322}" type="datetimeFigureOut">
              <a:rPr lang="fr-CH" smtClean="0"/>
              <a:t>26.07.2019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759AA19-2EDE-41DB-8A4F-E68FDF2A6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DA4FC2E-E558-425B-99A8-7D0CD4C35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6190-25C0-41E3-8CC2-3069EA4DF25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67945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random/>
      </p:transition>
    </mc:Choice>
    <mc:Fallback>
      <p:transition spd="slow" advTm="8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4E52A1E-E7A8-4A59-99C4-A29D29691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9995C3-3CD6-498B-B9D5-7D5B4EC07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D56932-E4BA-4F6E-9B15-390206378E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2E8BE-06D9-461F-8153-2885F8A9E322}" type="datetimeFigureOut">
              <a:rPr lang="fr-CH" smtClean="0"/>
              <a:t>26.07.2019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986525-CB02-430C-8B33-9B83E1445F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A5847B-C2BB-4BA3-92A8-C79900B983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D6190-25C0-41E3-8CC2-3069EA4DF25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8587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8000">
        <p:random/>
      </p:transition>
    </mc:Choice>
    <mc:Fallback>
      <p:transition spd="slow" advTm="8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ipadvisor.fr/Attraction_Review-g499450-s-Maya_Lost_Mayan_Kingdom-Mahahual_Costa_Maya_Yucatan_Peninsula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ipadvisor.fr/Attraction_Review-g295424--Atlantis_Aquaventure_Waterpark-Dubai_Emirate_Arabis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ipadvisor.fr/Attraction_Review-g295424--Wild_Wadi_Waterpark-Dubai_Emirate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496ACED-9F6B-4CC5-A927-FB932E0FA2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3764612"/>
            <a:ext cx="5442280" cy="225621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611C718-A8FB-47A9-974F-A3EF7C0EC2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79" y="5241542"/>
            <a:ext cx="4610932" cy="199886"/>
          </a:xfrm>
        </p:spPr>
        <p:txBody>
          <a:bodyPr>
            <a:normAutofit fontScale="90000"/>
          </a:bodyPr>
          <a:lstStyle/>
          <a:p>
            <a:pPr algn="l"/>
            <a:endParaRPr lang="fr-CH" sz="28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31FF4C1-6D78-46CA-806B-46C176515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78" y="5441429"/>
            <a:ext cx="4610933" cy="379507"/>
          </a:xfrm>
        </p:spPr>
        <p:txBody>
          <a:bodyPr>
            <a:normAutofit/>
          </a:bodyPr>
          <a:lstStyle/>
          <a:p>
            <a:pPr algn="l"/>
            <a:endParaRPr lang="fr-CH" sz="1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D13CAAD-9D80-4397-A107-86D8AD5B0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2079144"/>
            <a:ext cx="12191999" cy="88785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3A9A532-A7AF-4209-8FEC-C801DA57F994}"/>
              </a:ext>
            </a:extLst>
          </p:cNvPr>
          <p:cNvSpPr/>
          <p:nvPr/>
        </p:nvSpPr>
        <p:spPr>
          <a:xfrm>
            <a:off x="8996517" y="5820936"/>
            <a:ext cx="31954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dirty="0" err="1"/>
              <a:t>Siam_Park-Adeje_Tenerife_Canary_IslandsEspagne</a:t>
            </a:r>
            <a:r>
              <a:rPr lang="fr-CH" dirty="0"/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13B361-D81F-4D78-A935-69C1D04B6CE6}"/>
              </a:ext>
            </a:extLst>
          </p:cNvPr>
          <p:cNvSpPr/>
          <p:nvPr/>
        </p:nvSpPr>
        <p:spPr>
          <a:xfrm>
            <a:off x="538882" y="680178"/>
            <a:ext cx="106630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H" dirty="0"/>
          </a:p>
          <a:p>
            <a:pPr algn="ctr"/>
            <a:r>
              <a:rPr lang="fr-CH" sz="3600" b="1" dirty="0"/>
              <a:t>25 meilleurs des parcs aquatiques du Monde</a:t>
            </a:r>
          </a:p>
        </p:txBody>
      </p:sp>
      <p:pic>
        <p:nvPicPr>
          <p:cNvPr id="12" name="c La Banda della Musica - VIVA LA BANDA (4,00)">
            <a:hlinkClick r:id="" action="ppaction://media"/>
            <a:extLst>
              <a:ext uri="{FF2B5EF4-FFF2-40B4-BE49-F238E27FC236}">
                <a16:creationId xmlns:a16="http://schemas.microsoft.com/office/drawing/2014/main" id="{7935C547-7FE4-47E2-BB23-6667FC89EB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016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random/>
      </p:transition>
    </mc:Choice>
    <mc:Fallback>
      <p:transition spd="slow" advTm="8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29CB969D-8028-49DA-A970-B43757FF60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8D874A-E521-4D78-8E2D-5849B5837B78}"/>
              </a:ext>
            </a:extLst>
          </p:cNvPr>
          <p:cNvSpPr/>
          <p:nvPr/>
        </p:nvSpPr>
        <p:spPr>
          <a:xfrm>
            <a:off x="1312985" y="637875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dirty="0" err="1">
                <a:solidFill>
                  <a:srgbClr val="FFFF00"/>
                </a:solidFill>
              </a:rPr>
              <a:t>Ramayana_Water_Park-Pattaya_Chonburi_Thailande</a:t>
            </a:r>
            <a:endParaRPr lang="fr-CH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089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random/>
      </p:transition>
    </mc:Choice>
    <mc:Fallback>
      <p:transition spd="slow" advTm="80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28E829-B2CF-4E9B-8264-F9674A15A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7F79D1ED-BEFC-4AFA-ABE2-BA28D0AA02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1999" cy="82148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300B491-62E7-4408-993E-FE45B583BD48}"/>
              </a:ext>
            </a:extLst>
          </p:cNvPr>
          <p:cNvSpPr/>
          <p:nvPr/>
        </p:nvSpPr>
        <p:spPr>
          <a:xfrm>
            <a:off x="0" y="630820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dirty="0"/>
              <a:t>-</a:t>
            </a:r>
            <a:r>
              <a:rPr lang="fr-CH" dirty="0" err="1"/>
              <a:t>Lost_Paradise_of_Dilmun_Water_Park</a:t>
            </a:r>
            <a:r>
              <a:rPr lang="fr-CH" dirty="0"/>
              <a:t>-Manama </a:t>
            </a:r>
            <a:r>
              <a:rPr lang="fr-CH" dirty="0" err="1"/>
              <a:t>Bahrein</a:t>
            </a:r>
            <a:r>
              <a:rPr lang="fr-C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6079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random/>
      </p:transition>
    </mc:Choice>
    <mc:Fallback>
      <p:transition spd="slow" advTm="8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834BEDC0-295A-4105-98EB-F358AEBEDF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3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44D9B1-7980-4494-B612-1274C7F825AA}"/>
              </a:ext>
            </a:extLst>
          </p:cNvPr>
          <p:cNvSpPr/>
          <p:nvPr/>
        </p:nvSpPr>
        <p:spPr>
          <a:xfrm>
            <a:off x="128953" y="6094429"/>
            <a:ext cx="5240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dirty="0" err="1">
                <a:solidFill>
                  <a:srgbClr val="FFFF00"/>
                </a:solidFill>
              </a:rPr>
              <a:t>Parque_Aquatico_Cascaneia-Gaspar_State_of_Santa_Catarina</a:t>
            </a:r>
            <a:r>
              <a:rPr lang="fr-CH" dirty="0">
                <a:solidFill>
                  <a:srgbClr val="FFFF00"/>
                </a:solidFill>
              </a:rPr>
              <a:t> Brésil.</a:t>
            </a:r>
          </a:p>
        </p:txBody>
      </p:sp>
    </p:spTree>
    <p:extLst>
      <p:ext uri="{BB962C8B-B14F-4D97-AF65-F5344CB8AC3E}">
        <p14:creationId xmlns:p14="http://schemas.microsoft.com/office/powerpoint/2010/main" val="2613467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random/>
      </p:transition>
    </mc:Choice>
    <mc:Fallback>
      <p:transition spd="slow" advTm="8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DA940612-BC34-405B-8D69-2BD5D429C3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501" b="352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9CDD92-F6C3-4BD9-810D-B6F43B3C64ED}"/>
              </a:ext>
            </a:extLst>
          </p:cNvPr>
          <p:cNvSpPr/>
          <p:nvPr/>
        </p:nvSpPr>
        <p:spPr>
          <a:xfrm>
            <a:off x="201562" y="621165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dirty="0" err="1">
                <a:solidFill>
                  <a:schemeClr val="tx1">
                    <a:lumMod val="95000"/>
                    <a:lumOff val="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Maya_Lost_Mayan_Kingdom-Mahahual_Costa_Maya_Yucatan_Peninsula</a:t>
            </a:r>
            <a:r>
              <a:rPr lang="fr-CH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CH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Nexique</a:t>
            </a:r>
            <a:endParaRPr lang="fr-CH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632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random/>
      </p:transition>
    </mc:Choice>
    <mc:Fallback>
      <p:transition spd="slow" advTm="800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4C80F46A-C814-4727-A1B8-589B1302C3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974" b="4026"/>
          <a:stretch/>
        </p:blipFill>
        <p:spPr>
          <a:xfrm>
            <a:off x="-11722" y="-120184"/>
            <a:ext cx="12191980" cy="69781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43AAD8-E31E-463C-9FA7-32B37149ACB4}"/>
              </a:ext>
            </a:extLst>
          </p:cNvPr>
          <p:cNvSpPr/>
          <p:nvPr/>
        </p:nvSpPr>
        <p:spPr>
          <a:xfrm>
            <a:off x="11742" y="624979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Yas_Waterworld_Abu_Dhabi-Abu_Dhabi_Emirates</a:t>
            </a:r>
            <a:r>
              <a:rPr lang="fr-CH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Arabes Unis</a:t>
            </a:r>
          </a:p>
        </p:txBody>
      </p:sp>
    </p:spTree>
    <p:extLst>
      <p:ext uri="{BB962C8B-B14F-4D97-AF65-F5344CB8AC3E}">
        <p14:creationId xmlns:p14="http://schemas.microsoft.com/office/powerpoint/2010/main" val="3639132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random/>
      </p:transition>
    </mc:Choice>
    <mc:Fallback>
      <p:transition spd="slow" advTm="8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EA2017E0-00F3-4140-9E48-788EF32414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770" b="39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184CB1-9A77-4AAE-B1FF-CADE39131C87}"/>
              </a:ext>
            </a:extLst>
          </p:cNvPr>
          <p:cNvSpPr/>
          <p:nvPr/>
        </p:nvSpPr>
        <p:spPr>
          <a:xfrm>
            <a:off x="319548" y="634471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dirty="0"/>
              <a:t>-Aquaventure-Nassau_New_Providence_Island_Bahamas.</a:t>
            </a:r>
          </a:p>
        </p:txBody>
      </p:sp>
    </p:spTree>
    <p:extLst>
      <p:ext uri="{BB962C8B-B14F-4D97-AF65-F5344CB8AC3E}">
        <p14:creationId xmlns:p14="http://schemas.microsoft.com/office/powerpoint/2010/main" val="2467744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random/>
      </p:transition>
    </mc:Choice>
    <mc:Fallback>
      <p:transition spd="slow" advTm="800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38AEDBD8-46F3-442A-BDE1-ECA46C2342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000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6E3A16-F88F-4720-95A0-7B55450C8A9B}"/>
              </a:ext>
            </a:extLst>
          </p:cNvPr>
          <p:cNvSpPr/>
          <p:nvPr/>
        </p:nvSpPr>
        <p:spPr>
          <a:xfrm>
            <a:off x="6095980" y="631521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dirty="0" err="1"/>
              <a:t>Shipwreck_Island_Waterpark-Panama_City_Beach_Florida</a:t>
            </a:r>
            <a:r>
              <a:rPr lang="fr-C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6941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random/>
      </p:transition>
    </mc:Choice>
    <mc:Fallback>
      <p:transition spd="slow" advTm="800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A5C02655-E38B-44C5-8846-A226AEC0D0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413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D9EFF7-6E71-411F-93AC-DB2FF94911EA}"/>
              </a:ext>
            </a:extLst>
          </p:cNvPr>
          <p:cNvSpPr/>
          <p:nvPr/>
        </p:nvSpPr>
        <p:spPr>
          <a:xfrm>
            <a:off x="-10" y="635530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-Enchanted_Forest_Water_Safari-Old_Forge_New_York.</a:t>
            </a:r>
          </a:p>
        </p:txBody>
      </p:sp>
    </p:spTree>
    <p:extLst>
      <p:ext uri="{BB962C8B-B14F-4D97-AF65-F5344CB8AC3E}">
        <p14:creationId xmlns:p14="http://schemas.microsoft.com/office/powerpoint/2010/main" val="3187774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random/>
      </p:transition>
    </mc:Choice>
    <mc:Fallback>
      <p:transition spd="slow" advTm="800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E5B3130D-2351-4D1D-8CB5-ED6128C40E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413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C174E7-6DDE-4E42-B6F0-54F7AD258A22}"/>
              </a:ext>
            </a:extLst>
          </p:cNvPr>
          <p:cNvSpPr/>
          <p:nvPr/>
        </p:nvSpPr>
        <p:spPr>
          <a:xfrm>
            <a:off x="0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Water_Park-Faliraki_Rhodes_Dodecanese_South_Aegean.Grèce</a:t>
            </a:r>
            <a:endParaRPr lang="fr-CH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79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random/>
      </p:transition>
    </mc:Choice>
    <mc:Fallback>
      <p:transition spd="slow" advTm="800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A73E9005-8B5F-430E-8DC7-42F9AF5E7F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EAF29C-F864-4A82-A77E-8777002E74B3}"/>
              </a:ext>
            </a:extLst>
          </p:cNvPr>
          <p:cNvSpPr/>
          <p:nvPr/>
        </p:nvSpPr>
        <p:spPr>
          <a:xfrm>
            <a:off x="629264" y="631521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dirty="0" err="1"/>
              <a:t>Makadi_Water_World-Hurghada_Red_Sea_and_Sinai.Egypte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909691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random/>
      </p:transition>
    </mc:Choice>
    <mc:Fallback>
      <p:transition spd="slow" advTm="8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30410315-9944-45C1-9663-B35A6F6CB2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352" b="6378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3216AEA-8DBE-4B2A-BBD8-EB755289AD60}"/>
              </a:ext>
            </a:extLst>
          </p:cNvPr>
          <p:cNvSpPr/>
          <p:nvPr/>
        </p:nvSpPr>
        <p:spPr>
          <a:xfrm>
            <a:off x="100591" y="639123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-Atlantis_Aquaventure_</a:t>
            </a:r>
            <a:r>
              <a:rPr lang="fr-CH" dirty="0">
                <a:solidFill>
                  <a:schemeClr val="tx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Waterpark-Dubai</a:t>
            </a:r>
            <a:r>
              <a:rPr lang="fr-CH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_Emirate_Arabis</a:t>
            </a:r>
            <a:r>
              <a:rPr lang="fr-CH" dirty="0"/>
              <a:t> Unis</a:t>
            </a:r>
          </a:p>
        </p:txBody>
      </p:sp>
    </p:spTree>
    <p:extLst>
      <p:ext uri="{BB962C8B-B14F-4D97-AF65-F5344CB8AC3E}">
        <p14:creationId xmlns:p14="http://schemas.microsoft.com/office/powerpoint/2010/main" val="4033939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random/>
      </p:transition>
    </mc:Choice>
    <mc:Fallback>
      <p:transition spd="slow" advTm="8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890C756B-52ED-4087-94D6-016056157F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84" b="145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0101CC-B20C-44AF-8B39-70FFE3BCC2E4}"/>
              </a:ext>
            </a:extLst>
          </p:cNvPr>
          <p:cNvSpPr/>
          <p:nvPr/>
        </p:nvSpPr>
        <p:spPr>
          <a:xfrm>
            <a:off x="0" y="638319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dirty="0"/>
              <a:t>-Acqua Park_Odissea_2000-Rossano_Italie</a:t>
            </a:r>
          </a:p>
        </p:txBody>
      </p:sp>
    </p:spTree>
    <p:extLst>
      <p:ext uri="{BB962C8B-B14F-4D97-AF65-F5344CB8AC3E}">
        <p14:creationId xmlns:p14="http://schemas.microsoft.com/office/powerpoint/2010/main" val="278249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random/>
      </p:transition>
    </mc:Choice>
    <mc:Fallback>
      <p:transition spd="slow" advTm="800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5BE35346-F0AD-4212-879A-E35D149D4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56A317-9541-4DF6-A1CA-D6ED55863E72}"/>
              </a:ext>
            </a:extLst>
          </p:cNvPr>
          <p:cNvSpPr/>
          <p:nvPr/>
        </p:nvSpPr>
        <p:spPr>
          <a:xfrm>
            <a:off x="105507" y="635312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Aqua_Dome-Tralee_Irlande</a:t>
            </a:r>
            <a:endParaRPr lang="fr-CH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870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random/>
      </p:transition>
    </mc:Choice>
    <mc:Fallback>
      <p:transition spd="slow" advTm="800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9F11ED01-6875-4DAB-89F5-C76282FC2E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2D2C8B-8A0F-4B18-AFF7-F07863A60D93}"/>
              </a:ext>
            </a:extLst>
          </p:cNvPr>
          <p:cNvSpPr/>
          <p:nvPr/>
        </p:nvSpPr>
        <p:spPr>
          <a:xfrm>
            <a:off x="105886" y="648865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Water_Country_USA-Williamsburg_Virginia</a:t>
            </a:r>
            <a:r>
              <a:rPr lang="fr-CH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8665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random/>
      </p:transition>
    </mc:Choice>
    <mc:Fallback>
      <p:transition spd="slow" advTm="800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8FA9293F-CFDA-413F-AA22-AF19B28AFA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633" b="120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87F462-8860-40A7-8D0F-B4BA988145F7}"/>
              </a:ext>
            </a:extLst>
          </p:cNvPr>
          <p:cNvSpPr/>
          <p:nvPr/>
        </p:nvSpPr>
        <p:spPr>
          <a:xfrm>
            <a:off x="5628968" y="634471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dirty="0"/>
              <a:t>-</a:t>
            </a:r>
            <a:r>
              <a:rPr lang="fr-CH" dirty="0" err="1"/>
              <a:t>Noah_s_Ark_Water_Park-Wisconsin_Dells_Wisconsin</a:t>
            </a:r>
            <a:r>
              <a:rPr lang="fr-C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3867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random/>
      </p:transition>
    </mc:Choice>
    <mc:Fallback>
      <p:transition spd="slow" advTm="800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2529E284-0C80-4414-9E10-3D0F2307FC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771" b="142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7A1623-5C1E-4E40-939C-B397DE31EAD1}"/>
              </a:ext>
            </a:extLst>
          </p:cNvPr>
          <p:cNvSpPr/>
          <p:nvPr/>
        </p:nvSpPr>
        <p:spPr>
          <a:xfrm>
            <a:off x="7889630" y="639922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-</a:t>
            </a:r>
            <a:r>
              <a:rPr lang="fr-CH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Hot_Park-Rio_Quente_State_of_Goias</a:t>
            </a:r>
            <a:r>
              <a:rPr lang="fr-CH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.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340014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random/>
      </p:transition>
    </mc:Choice>
    <mc:Fallback>
      <p:transition spd="slow" advTm="8000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333A8BD5-BB45-44DA-9C47-AD30F935F9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F87530-A0EE-4855-BF48-F2D97E6AEF0D}"/>
              </a:ext>
            </a:extLst>
          </p:cNvPr>
          <p:cNvSpPr/>
          <p:nvPr/>
        </p:nvSpPr>
        <p:spPr>
          <a:xfrm>
            <a:off x="7596553" y="609739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Black_Mountain_Water_Park-Hua_Hin_Prachuap_Khiri_Khan_Province</a:t>
            </a:r>
            <a:r>
              <a:rPr lang="fr-CH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CE92A66-D524-419B-8D0F-AB0FA23CD162}"/>
              </a:ext>
            </a:extLst>
          </p:cNvPr>
          <p:cNvSpPr txBox="1"/>
          <p:nvPr/>
        </p:nvSpPr>
        <p:spPr>
          <a:xfrm>
            <a:off x="0" y="2180492"/>
            <a:ext cx="121919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5400" b="1" dirty="0">
                <a:solidFill>
                  <a:schemeClr val="bg2"/>
                </a:solidFill>
              </a:rPr>
              <a:t>FIN</a:t>
            </a:r>
          </a:p>
          <a:p>
            <a:pPr algn="ctr"/>
            <a:endParaRPr lang="fr-CH" b="1" dirty="0">
              <a:solidFill>
                <a:schemeClr val="bg2"/>
              </a:solidFill>
            </a:endParaRPr>
          </a:p>
          <a:p>
            <a:pPr algn="ctr"/>
            <a:endParaRPr lang="fr-CH" b="1" dirty="0">
              <a:solidFill>
                <a:schemeClr val="bg2"/>
              </a:solidFill>
            </a:endParaRPr>
          </a:p>
          <a:p>
            <a:pPr algn="ctr"/>
            <a:endParaRPr lang="fr-CH" b="1" dirty="0">
              <a:solidFill>
                <a:schemeClr val="bg2"/>
              </a:solidFill>
            </a:endParaRPr>
          </a:p>
          <a:p>
            <a:pPr algn="ctr"/>
            <a:r>
              <a:rPr lang="fr-CH" sz="2800" b="1" dirty="0">
                <a:solidFill>
                  <a:schemeClr val="bg2"/>
                </a:solidFill>
              </a:rPr>
              <a:t>Auteur : </a:t>
            </a:r>
            <a:r>
              <a:rPr lang="fr-CH" sz="2800" b="1" dirty="0" err="1">
                <a:solidFill>
                  <a:schemeClr val="bg2"/>
                </a:solidFill>
              </a:rPr>
              <a:t>H.Karaagopyan</a:t>
            </a:r>
            <a:endParaRPr lang="fr-CH" sz="2800" b="1" dirty="0">
              <a:solidFill>
                <a:schemeClr val="bg2"/>
              </a:solidFill>
            </a:endParaRPr>
          </a:p>
          <a:p>
            <a:pPr algn="ctr"/>
            <a:r>
              <a:rPr lang="fr-CH" sz="2800" b="1" dirty="0">
                <a:solidFill>
                  <a:schemeClr val="bg2"/>
                </a:solidFill>
              </a:rPr>
              <a:t>Photos : Web</a:t>
            </a:r>
          </a:p>
          <a:p>
            <a:pPr algn="ctr"/>
            <a:r>
              <a:rPr lang="fr-CH" sz="2800" b="1" dirty="0">
                <a:solidFill>
                  <a:schemeClr val="bg2"/>
                </a:solidFill>
              </a:rPr>
              <a:t>Musique : </a:t>
            </a:r>
            <a:r>
              <a:rPr lang="it-IT" sz="2800" b="1" dirty="0">
                <a:solidFill>
                  <a:schemeClr val="bg2"/>
                </a:solidFill>
              </a:rPr>
              <a:t>La Banda della Musica - VIVA LA BANDA</a:t>
            </a:r>
            <a:endParaRPr lang="fr-CH" sz="2800" b="1" dirty="0">
              <a:solidFill>
                <a:schemeClr val="bg2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5A7834-01AB-49B1-95FD-508DCD2FEEF2}"/>
              </a:ext>
            </a:extLst>
          </p:cNvPr>
          <p:cNvSpPr txBox="1"/>
          <p:nvPr/>
        </p:nvSpPr>
        <p:spPr>
          <a:xfrm>
            <a:off x="0" y="6472312"/>
            <a:ext cx="949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schemeClr val="bg2"/>
                </a:solidFill>
              </a:rPr>
              <a:t>3201</a:t>
            </a:r>
          </a:p>
        </p:txBody>
      </p:sp>
    </p:spTree>
    <p:extLst>
      <p:ext uri="{BB962C8B-B14F-4D97-AF65-F5344CB8AC3E}">
        <p14:creationId xmlns:p14="http://schemas.microsoft.com/office/powerpoint/2010/main" val="3894128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random/>
      </p:transition>
    </mc:Choice>
    <mc:Fallback>
      <p:transition spd="slow" advTm="8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728D17-881E-4EA9-BD11-81911485B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1970231C-18BC-4F2C-A0E1-B6369A6556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592826"/>
            <a:ext cx="12191999" cy="84508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6428FF-2E25-4C29-8696-33F7DF5E788E}"/>
              </a:ext>
            </a:extLst>
          </p:cNvPr>
          <p:cNvSpPr/>
          <p:nvPr/>
        </p:nvSpPr>
        <p:spPr>
          <a:xfrm>
            <a:off x="172064" y="616970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dirty="0" err="1"/>
              <a:t>Wetside_Water_Park-Hervey_Bay_Fraser_Coast_Queensland.Australie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590457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random/>
      </p:transition>
    </mc:Choice>
    <mc:Fallback>
      <p:transition spd="slow" advTm="8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480F9F-1DE6-42F9-B91B-E0D1D0D9A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6DB1496A-0B7E-436D-A824-643C31AB16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3574" y="0"/>
            <a:ext cx="525042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5BE3B9-057E-43B2-B932-133CB41C7186}"/>
              </a:ext>
            </a:extLst>
          </p:cNvPr>
          <p:cNvSpPr/>
          <p:nvPr/>
        </p:nvSpPr>
        <p:spPr>
          <a:xfrm>
            <a:off x="0" y="6049437"/>
            <a:ext cx="38935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dirty="0"/>
              <a:t>Eco </a:t>
            </a:r>
            <a:r>
              <a:rPr lang="fr-CH" dirty="0" err="1"/>
              <a:t>Parque_Arraial_d’Ajuda-Arraial_d_Ajuda_Porto_Seguro_Brésil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938832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random/>
      </p:transition>
    </mc:Choice>
    <mc:Fallback>
      <p:transition spd="slow" advTm="8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C5723D5B-9244-4709-923C-33B199C7D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7914" b="139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12AA7C-358E-401C-924F-82F752FF1DCD}"/>
              </a:ext>
            </a:extLst>
          </p:cNvPr>
          <p:cNvSpPr/>
          <p:nvPr/>
        </p:nvSpPr>
        <p:spPr>
          <a:xfrm>
            <a:off x="3751385" y="628636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dirty="0">
                <a:solidFill>
                  <a:srgbClr val="FFFF00"/>
                </a:solidFill>
              </a:rPr>
              <a:t>Disney </a:t>
            </a:r>
            <a:r>
              <a:rPr lang="fr-CH" dirty="0" err="1">
                <a:solidFill>
                  <a:srgbClr val="FFFF00"/>
                </a:solidFill>
              </a:rPr>
              <a:t>Typhoon_Lagoon_Water_Park-Orlando_Florida</a:t>
            </a:r>
            <a:r>
              <a:rPr lang="fr-CH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4086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random/>
      </p:transition>
    </mc:Choice>
    <mc:Fallback>
      <p:transition spd="slow" advTm="800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78F5DCC5-9234-499F-A414-B14E09C471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65" b="14366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87C092A-6349-404B-9201-D48AA95F8630}"/>
              </a:ext>
            </a:extLst>
          </p:cNvPr>
          <p:cNvSpPr/>
          <p:nvPr/>
        </p:nvSpPr>
        <p:spPr>
          <a:xfrm>
            <a:off x="0" y="632098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dirty="0"/>
              <a:t>-</a:t>
            </a:r>
            <a:r>
              <a:rPr lang="fr-CH" dirty="0" err="1"/>
              <a:t>Beach_Park-Aquiraz_State_of_Ceara.Brésil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921703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random/>
      </p:transition>
    </mc:Choice>
    <mc:Fallback>
      <p:transition spd="slow" advTm="800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CCF02A50-3BD0-47CC-8A8F-B9CCDF4EE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379" b="662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8FA562-14B9-4EAB-8633-ED8998E6506B}"/>
              </a:ext>
            </a:extLst>
          </p:cNvPr>
          <p:cNvSpPr/>
          <p:nvPr/>
        </p:nvSpPr>
        <p:spPr>
          <a:xfrm>
            <a:off x="0" y="638013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dirty="0">
                <a:solidFill>
                  <a:srgbClr val="FFFF00"/>
                </a:solidFill>
              </a:rPr>
              <a:t>-</a:t>
            </a:r>
            <a:r>
              <a:rPr lang="fr-CH" dirty="0" err="1">
                <a:solidFill>
                  <a:srgbClr val="FFFF00"/>
                </a:solidFill>
              </a:rPr>
              <a:t>Thermas_dos_Laranjais-Olimpia_State_of_Sao_Paulo.Brésil</a:t>
            </a:r>
            <a:endParaRPr lang="fr-CH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46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random/>
      </p:transition>
    </mc:Choice>
    <mc:Fallback>
      <p:transition spd="slow" advTm="800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B6C5DD-62A0-41E8-A86B-6AF3211DB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927F190-9D89-4326-9255-CFA1C1DB80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386348"/>
            <a:ext cx="12192000" cy="82443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D88A93-51D6-4D93-A51B-36282DE0B6CD}"/>
              </a:ext>
            </a:extLst>
          </p:cNvPr>
          <p:cNvSpPr/>
          <p:nvPr/>
        </p:nvSpPr>
        <p:spPr>
          <a:xfrm>
            <a:off x="0" y="630820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dirty="0" err="1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Wild_Wadi_Waterpark-Dubai_Emirate</a:t>
            </a:r>
            <a:r>
              <a:rPr lang="fr-CH" dirty="0">
                <a:solidFill>
                  <a:srgbClr val="FFFF00"/>
                </a:solidFill>
              </a:rPr>
              <a:t> Arabies Unis </a:t>
            </a:r>
          </a:p>
        </p:txBody>
      </p:sp>
    </p:spTree>
    <p:extLst>
      <p:ext uri="{BB962C8B-B14F-4D97-AF65-F5344CB8AC3E}">
        <p14:creationId xmlns:p14="http://schemas.microsoft.com/office/powerpoint/2010/main" val="1357133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random/>
      </p:transition>
    </mc:Choice>
    <mc:Fallback>
      <p:transition spd="slow" advTm="8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D0FB1FA7-0B3D-4C7D-AB7A-46FE664E4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642" b="11358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3659CF-284D-44B9-95B6-6B99FE0476EC}"/>
              </a:ext>
            </a:extLst>
          </p:cNvPr>
          <p:cNvSpPr/>
          <p:nvPr/>
        </p:nvSpPr>
        <p:spPr>
          <a:xfrm>
            <a:off x="0" y="639047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dirty="0" err="1">
                <a:solidFill>
                  <a:srgbClr val="FFFF00"/>
                </a:solidFill>
              </a:rPr>
              <a:t>Disney_Blizzard_Beach_Water_Park-Orlando_Florida</a:t>
            </a:r>
            <a:r>
              <a:rPr lang="fr-CH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2614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random/>
      </p:transition>
    </mc:Choice>
    <mc:Fallback>
      <p:transition spd="slow" advTm="8000">
        <p:random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340</Words>
  <Application>Microsoft Office PowerPoint</Application>
  <PresentationFormat>Grand écran</PresentationFormat>
  <Paragraphs>35</Paragraphs>
  <Slides>25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Hacatur Karaagopyan</dc:creator>
  <cp:lastModifiedBy>Hacatur Karaagopyan</cp:lastModifiedBy>
  <cp:revision>7</cp:revision>
  <dcterms:created xsi:type="dcterms:W3CDTF">2019-07-26T14:46:53Z</dcterms:created>
  <dcterms:modified xsi:type="dcterms:W3CDTF">2019-07-26T15:48:34Z</dcterms:modified>
</cp:coreProperties>
</file>