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62" r:id="rId22"/>
    <p:sldId id="277" r:id="rId23"/>
    <p:sldId id="279" r:id="rId24"/>
    <p:sldId id="280" r:id="rId25"/>
    <p:sldId id="278" r:id="rId26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1D6CB-3D98-4955-83E1-BE2088E9A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956402-EC05-4280-B4C0-215E35BD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D3E0C-FDD5-4B08-84A2-0311522C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F240E-7314-4463-B100-2D0D5E2D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AD6964-45CD-4C23-BB3D-A240097D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39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8614D-9B9D-491A-B6E5-8E321FA2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9993BE-97E0-48E2-91F9-37F02B8D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5AAB0-D61A-41FE-BD79-0DE7CF8F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333BF-A4FD-4B4E-9896-CC17E965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1BA6C-FADC-4FDD-BC51-23F54BD1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706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CB73A4-0F57-43D8-851B-096EAA19E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7EB5F7-F525-4516-BA8F-32EF1CB5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4F0653-326E-4D5A-99A2-BB6754BE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1EB6A-C8DF-4F89-A9EF-4BFA8FD6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B04EB9-BCCD-4A64-A8FC-AD556DA5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523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8839B-8D97-449D-B1BF-138172BB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B515B-AC88-41BB-9D7A-B13B82C0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89FCD1-B651-401A-8AF2-546F59FA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C1612-897C-4BB1-B4E6-1697707A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F2BD1-C6BA-4F0A-BF2B-22F1D3CE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195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82452-2A4B-470E-AFDA-504983E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67AF59-6644-4B01-962D-08A2DB07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0244D-AAD8-4ADD-B12E-8A212430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045FB-E7AA-46FC-8E13-FA08D73A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B9836-E997-437B-BEFE-2D49D5ED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43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5362E-9BBA-4856-AA6E-FDF10EF5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FD728-2766-4B3B-8DC1-768F4749B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82AD54-7EF9-4A95-BC52-965ED066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755117-6830-404A-AD29-7AABF99F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1BA570-6497-435B-BF57-E0210909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AC16B1-B200-47D3-94A4-B43F8824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55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9FFE6-11B1-4D3B-8F23-F276107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C0F2D2-EDD8-4F68-AA4F-172DA295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9032BE-09E3-416B-AE3B-1D5DA106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2772FD-30E1-41C9-9027-636CD3C41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09A539-1A7C-4B79-83DC-E3DADA631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E4ABEC-7BFA-45C1-B7CE-308FFBD7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3E916D-8CCE-455A-90F6-71F7A1D5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8CDDFB-0452-4D8A-8CFF-C62DC924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86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752C8-8D28-4D97-B14D-7560A55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C267F9-95BC-45BF-8ABC-A4C545D0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A856C8-F78E-445D-A4A4-5D0D1C81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EEF34-A2D4-472C-814B-64AEF7DC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687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6F2C9D-D683-4B00-A6DE-10851C96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0412E5-919A-4C59-95C0-D59D244F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A1198B-FC38-4475-8034-116E063B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96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3C02E-7CF6-4F0C-90A6-6A55F909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66C1C-F7E1-407C-B069-EA01FC34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8E9217-220A-4934-88C7-EC7524D02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83604E-B7E5-4397-9195-258CF397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465B8F-8DD2-4666-8946-627D9B8D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7377B2-2769-40FC-A9A8-6947E2A4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948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6C2CE-DB02-4E90-A814-4FC44666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45EFDF-5E00-4B0C-8547-8561A31A3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0BE34D-521A-4BA3-93AB-678DE1BB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11702C-910E-48A4-9FDF-F3B7F841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F4CF19-3DE2-423E-B082-A0929497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39E5B-E5F8-4B16-B217-C1B58356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402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ACC5F7-1B64-4898-899A-6E5E4871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59EB65-227F-4119-8646-DB2B8F857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8B9E40-7B5E-4097-BE53-393775FEA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8CB7-739E-4789-A8BB-154F082BAAA9}" type="datetimeFigureOut">
              <a:rPr lang="fr-CH" smtClean="0"/>
              <a:t>31.05.2019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95981-C023-4FE5-A012-47CDBAA2D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52367-75C6-47F2-BE34-50D2D098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041D-E411-419C-B5CD-4EC85C7464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3849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gyptian-museum-of-turin - Turin,Italie">
            <a:extLst>
              <a:ext uri="{FF2B5EF4-FFF2-40B4-BE49-F238E27FC236}">
                <a16:creationId xmlns:a16="http://schemas.microsoft.com/office/drawing/2014/main" id="{46A1BA4B-D9F2-475C-860E-99615D2AC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103346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11BD9F-8740-477C-8663-DBB28566E2C0}"/>
              </a:ext>
            </a:extLst>
          </p:cNvPr>
          <p:cNvSpPr/>
          <p:nvPr/>
        </p:nvSpPr>
        <p:spPr>
          <a:xfrm>
            <a:off x="88900" y="5809734"/>
            <a:ext cx="1857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Egyptian</a:t>
            </a:r>
            <a:r>
              <a:rPr lang="fr-CH" dirty="0"/>
              <a:t>-</a:t>
            </a:r>
            <a:r>
              <a:rPr lang="fr-CH" dirty="0" err="1"/>
              <a:t>museum</a:t>
            </a:r>
            <a:r>
              <a:rPr lang="fr-CH" dirty="0"/>
              <a:t>-of-</a:t>
            </a:r>
            <a:r>
              <a:rPr lang="fr-CH" dirty="0" err="1"/>
              <a:t>turin</a:t>
            </a:r>
            <a:r>
              <a:rPr lang="fr-CH" dirty="0"/>
              <a:t> - </a:t>
            </a:r>
            <a:r>
              <a:rPr lang="fr-CH" dirty="0" err="1"/>
              <a:t>Turin,Italie</a:t>
            </a:r>
            <a:endParaRPr lang="fr-CH" dirty="0"/>
          </a:p>
        </p:txBody>
      </p:sp>
      <p:pic>
        <p:nvPicPr>
          <p:cNvPr id="5" name="c Haendel - Sarabande (4,00)">
            <a:hlinkClick r:id="" action="ppaction://media"/>
            <a:extLst>
              <a:ext uri="{FF2B5EF4-FFF2-40B4-BE49-F238E27FC236}">
                <a16:creationId xmlns:a16="http://schemas.microsoft.com/office/drawing/2014/main" id="{3B294D9E-E362-4993-B30E-00270C7B2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A4854C-84DF-4CD3-8C19-C4EDEBB91AC0}"/>
              </a:ext>
            </a:extLst>
          </p:cNvPr>
          <p:cNvSpPr txBox="1"/>
          <p:nvPr/>
        </p:nvSpPr>
        <p:spPr>
          <a:xfrm>
            <a:off x="1857374" y="6000055"/>
            <a:ext cx="103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FF00"/>
                </a:solidFill>
              </a:rPr>
              <a:t>25 </a:t>
            </a:r>
            <a:r>
              <a:rPr lang="fr-CH" sz="3200" b="1" dirty="0" err="1">
                <a:solidFill>
                  <a:srgbClr val="FFFF00"/>
                </a:solidFill>
              </a:rPr>
              <a:t>célébres</a:t>
            </a:r>
            <a:r>
              <a:rPr lang="fr-CH" sz="3200" b="1" dirty="0">
                <a:solidFill>
                  <a:srgbClr val="FFFF00"/>
                </a:solidFill>
              </a:rPr>
              <a:t> musées dans le </a:t>
            </a:r>
            <a:r>
              <a:rPr lang="fr-CH" sz="3200" b="1" dirty="0" err="1">
                <a:solidFill>
                  <a:srgbClr val="FFFF00"/>
                </a:solidFill>
              </a:rPr>
              <a:t>mond</a:t>
            </a:r>
            <a:endParaRPr lang="fr-CH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e l'Ermitage - Saint-Petersbourg,Russie">
            <a:extLst>
              <a:ext uri="{FF2B5EF4-FFF2-40B4-BE49-F238E27FC236}">
                <a16:creationId xmlns:a16="http://schemas.microsoft.com/office/drawing/2014/main" id="{970B4B43-2C23-499A-9531-3B253DEF3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EBE1B4-9F29-4001-83FB-9E3FC0D0EE72}"/>
              </a:ext>
            </a:extLst>
          </p:cNvPr>
          <p:cNvSpPr/>
          <p:nvPr/>
        </p:nvSpPr>
        <p:spPr>
          <a:xfrm>
            <a:off x="0" y="5934670"/>
            <a:ext cx="201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de l'Ermitage - Saint-</a:t>
            </a:r>
            <a:r>
              <a:rPr lang="fr-CH" dirty="0" err="1"/>
              <a:t>Petersbourg,Russie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073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e l'or - Bogota,Colombie">
            <a:extLst>
              <a:ext uri="{FF2B5EF4-FFF2-40B4-BE49-F238E27FC236}">
                <a16:creationId xmlns:a16="http://schemas.microsoft.com/office/drawing/2014/main" id="{47BD9032-0C17-4017-90D4-B6247DA20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0"/>
            <a:ext cx="91328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7DD888-5A79-4404-B32C-478EB320D28D}"/>
              </a:ext>
            </a:extLst>
          </p:cNvPr>
          <p:cNvSpPr/>
          <p:nvPr/>
        </p:nvSpPr>
        <p:spPr>
          <a:xfrm>
            <a:off x="133892" y="6317734"/>
            <a:ext cx="326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Musée de l'or - </a:t>
            </a:r>
            <a:r>
              <a:rPr lang="fr-CH" dirty="0" err="1"/>
              <a:t>Bogota,Colombie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672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e prado . Madrid Espagne">
            <a:extLst>
              <a:ext uri="{FF2B5EF4-FFF2-40B4-BE49-F238E27FC236}">
                <a16:creationId xmlns:a16="http://schemas.microsoft.com/office/drawing/2014/main" id="{5A8FF7DB-D274-401D-970E-14BD814A8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52542F-6701-4AB6-B7AA-CB3F40F8B452}"/>
              </a:ext>
            </a:extLst>
          </p:cNvPr>
          <p:cNvSpPr/>
          <p:nvPr/>
        </p:nvSpPr>
        <p:spPr>
          <a:xfrm>
            <a:off x="0" y="6038334"/>
            <a:ext cx="1914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de </a:t>
            </a:r>
            <a:r>
              <a:rPr lang="fr-CH" dirty="0" err="1"/>
              <a:t>prado</a:t>
            </a:r>
            <a:r>
              <a:rPr lang="fr-CH" dirty="0"/>
              <a:t> . Madrid Espagne</a:t>
            </a:r>
          </a:p>
        </p:txBody>
      </p:sp>
    </p:spTree>
    <p:extLst>
      <p:ext uri="{BB962C8B-B14F-4D97-AF65-F5344CB8AC3E}">
        <p14:creationId xmlns:p14="http://schemas.microsoft.com/office/powerpoint/2010/main" val="305212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es vestiges de la guerre (Nha Trung Bay Toi Ac Chien Tranh - Hô.Chi-Minh-Ville,Vietnam">
            <a:extLst>
              <a:ext uri="{FF2B5EF4-FFF2-40B4-BE49-F238E27FC236}">
                <a16:creationId xmlns:a16="http://schemas.microsoft.com/office/drawing/2014/main" id="{D8EDD73D-3412-4F25-A8CF-ED31BC42B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7" y="0"/>
            <a:ext cx="91551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1D4BC6-852F-485A-8B5C-BFDEFE384C9A}"/>
              </a:ext>
            </a:extLst>
          </p:cNvPr>
          <p:cNvSpPr/>
          <p:nvPr/>
        </p:nvSpPr>
        <p:spPr>
          <a:xfrm>
            <a:off x="0" y="517593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des vestiges de la guerre (Nha Trung Bay Toi </a:t>
            </a:r>
            <a:r>
              <a:rPr lang="fr-CH" dirty="0" err="1"/>
              <a:t>Ac</a:t>
            </a:r>
            <a:r>
              <a:rPr lang="fr-CH" dirty="0"/>
              <a:t> Chien </a:t>
            </a:r>
            <a:r>
              <a:rPr lang="fr-CH" dirty="0" err="1"/>
              <a:t>Tranh</a:t>
            </a:r>
            <a:r>
              <a:rPr lang="fr-CH" dirty="0"/>
              <a:t> - </a:t>
            </a:r>
            <a:r>
              <a:rPr lang="fr-CH" dirty="0" err="1"/>
              <a:t>Hô.Chi</a:t>
            </a:r>
            <a:r>
              <a:rPr lang="fr-CH" dirty="0"/>
              <a:t>-</a:t>
            </a:r>
            <a:r>
              <a:rPr lang="fr-CH" dirty="0" err="1"/>
              <a:t>Minh-Ville,Vietnam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404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'Orsay - Paris,France">
            <a:extLst>
              <a:ext uri="{FF2B5EF4-FFF2-40B4-BE49-F238E27FC236}">
                <a16:creationId xmlns:a16="http://schemas.microsoft.com/office/drawing/2014/main" id="{B5565DFE-B91F-451F-AD20-7F293EA93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7" y="0"/>
            <a:ext cx="91551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E61FC6-CE51-4CBF-B7C3-F70E99AF3153}"/>
              </a:ext>
            </a:extLst>
          </p:cNvPr>
          <p:cNvSpPr/>
          <p:nvPr/>
        </p:nvSpPr>
        <p:spPr>
          <a:xfrm>
            <a:off x="0" y="6241534"/>
            <a:ext cx="288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Musée d'Orsay - </a:t>
            </a:r>
            <a:r>
              <a:rPr lang="fr-CH" dirty="0" err="1"/>
              <a:t>Paris,France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720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u génocide de Tuol Sleng - Phnom Penh,Cambodge">
            <a:extLst>
              <a:ext uri="{FF2B5EF4-FFF2-40B4-BE49-F238E27FC236}">
                <a16:creationId xmlns:a16="http://schemas.microsoft.com/office/drawing/2014/main" id="{B81E2A6C-350A-483B-9CE2-2EC14869E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7" y="0"/>
            <a:ext cx="91551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191103-7626-43A3-AC62-927FD5370A14}"/>
              </a:ext>
            </a:extLst>
          </p:cNvPr>
          <p:cNvSpPr/>
          <p:nvPr/>
        </p:nvSpPr>
        <p:spPr>
          <a:xfrm>
            <a:off x="0" y="5619234"/>
            <a:ext cx="303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du génocide de </a:t>
            </a:r>
            <a:r>
              <a:rPr lang="fr-CH" dirty="0" err="1"/>
              <a:t>Tuol</a:t>
            </a:r>
            <a:r>
              <a:rPr lang="fr-CH" dirty="0"/>
              <a:t> </a:t>
            </a:r>
            <a:r>
              <a:rPr lang="fr-CH" dirty="0" err="1"/>
              <a:t>Sleng</a:t>
            </a:r>
            <a:r>
              <a:rPr lang="fr-CH" dirty="0"/>
              <a:t> - Phnom </a:t>
            </a:r>
            <a:r>
              <a:rPr lang="fr-CH" dirty="0" err="1"/>
              <a:t>Penh,Cambodge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29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u Louvren - Paris">
            <a:extLst>
              <a:ext uri="{FF2B5EF4-FFF2-40B4-BE49-F238E27FC236}">
                <a16:creationId xmlns:a16="http://schemas.microsoft.com/office/drawing/2014/main" id="{F50066EB-B102-423A-888D-81D87C36F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CBCEFB-C33F-4F8B-86D9-BB549EEAEB0E}"/>
              </a:ext>
            </a:extLst>
          </p:cNvPr>
          <p:cNvSpPr/>
          <p:nvPr/>
        </p:nvSpPr>
        <p:spPr>
          <a:xfrm>
            <a:off x="0" y="6051034"/>
            <a:ext cx="201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du Louvre - Paris</a:t>
            </a:r>
          </a:p>
        </p:txBody>
      </p:sp>
    </p:spTree>
    <p:extLst>
      <p:ext uri="{BB962C8B-B14F-4D97-AF65-F5344CB8AC3E}">
        <p14:creationId xmlns:p14="http://schemas.microsoft.com/office/powerpoint/2010/main" val="413965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Larcogold-and-jewellery-gallery[ - Lima,Pérou">
            <a:extLst>
              <a:ext uri="{FF2B5EF4-FFF2-40B4-BE49-F238E27FC236}">
                <a16:creationId xmlns:a16="http://schemas.microsoft.com/office/drawing/2014/main" id="{E504EB3C-56E3-47CC-83C5-F3B7AAF70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0"/>
            <a:ext cx="104203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162B04-E0F5-4984-93A6-0B29CC3C07A7}"/>
              </a:ext>
            </a:extLst>
          </p:cNvPr>
          <p:cNvSpPr/>
          <p:nvPr/>
        </p:nvSpPr>
        <p:spPr>
          <a:xfrm>
            <a:off x="713847" y="6203434"/>
            <a:ext cx="512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Musée </a:t>
            </a:r>
            <a:r>
              <a:rPr lang="fr-CH" dirty="0" err="1"/>
              <a:t>Larcogold</a:t>
            </a:r>
            <a:r>
              <a:rPr lang="fr-CH" dirty="0"/>
              <a:t>-and-</a:t>
            </a:r>
            <a:r>
              <a:rPr lang="fr-CH" dirty="0" err="1"/>
              <a:t>jewellery</a:t>
            </a:r>
            <a:r>
              <a:rPr lang="fr-CH" dirty="0"/>
              <a:t>-</a:t>
            </a:r>
            <a:r>
              <a:rPr lang="fr-CH" dirty="0" err="1"/>
              <a:t>gallery</a:t>
            </a:r>
            <a:r>
              <a:rPr lang="fr-CH" dirty="0"/>
              <a:t> - </a:t>
            </a:r>
            <a:r>
              <a:rPr lang="fr-CH" dirty="0" err="1"/>
              <a:t>Lima,Pérou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3297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eo Nacional de Antropologia - Mexico,Mexique">
            <a:extLst>
              <a:ext uri="{FF2B5EF4-FFF2-40B4-BE49-F238E27FC236}">
                <a16:creationId xmlns:a16="http://schemas.microsoft.com/office/drawing/2014/main" id="{0E24BD4A-1D1E-4CB3-8299-F16BD9C1B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6869EB-847D-4819-8E52-61D20E56F3DE}"/>
              </a:ext>
            </a:extLst>
          </p:cNvPr>
          <p:cNvSpPr/>
          <p:nvPr/>
        </p:nvSpPr>
        <p:spPr>
          <a:xfrm>
            <a:off x="0" y="5657334"/>
            <a:ext cx="1914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Museo</a:t>
            </a:r>
            <a:r>
              <a:rPr lang="fr-CH" dirty="0"/>
              <a:t> </a:t>
            </a:r>
            <a:r>
              <a:rPr lang="fr-CH" dirty="0" err="1"/>
              <a:t>Nacional</a:t>
            </a:r>
            <a:r>
              <a:rPr lang="fr-CH" dirty="0"/>
              <a:t> de </a:t>
            </a:r>
            <a:r>
              <a:rPr lang="fr-CH" dirty="0" err="1"/>
              <a:t>Antropologia</a:t>
            </a:r>
            <a:r>
              <a:rPr lang="fr-CH" dirty="0"/>
              <a:t> - </a:t>
            </a:r>
            <a:r>
              <a:rPr lang="fr-CH" dirty="0" err="1"/>
              <a:t>Mexico,Mexique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3625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acothéque de l'Etat de Sao Paulo - Sao Paulo,Brésil">
            <a:extLst>
              <a:ext uri="{FF2B5EF4-FFF2-40B4-BE49-F238E27FC236}">
                <a16:creationId xmlns:a16="http://schemas.microsoft.com/office/drawing/2014/main" id="{4F3A6037-CDFC-49D2-9869-9AFDEBCA8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0"/>
            <a:ext cx="91328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0B852-FD67-41D2-9B39-5AB4CE0A3C2C}"/>
              </a:ext>
            </a:extLst>
          </p:cNvPr>
          <p:cNvSpPr/>
          <p:nvPr/>
        </p:nvSpPr>
        <p:spPr>
          <a:xfrm>
            <a:off x="0" y="5949434"/>
            <a:ext cx="305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Pinacothéque de l'Etat de Sao Paulo - Sao Paulo,Brésil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7826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rt-institute-of-chicago - Chicago,Illinois">
            <a:extLst>
              <a:ext uri="{FF2B5EF4-FFF2-40B4-BE49-F238E27FC236}">
                <a16:creationId xmlns:a16="http://schemas.microsoft.com/office/drawing/2014/main" id="{DCDEBC3D-5B74-43E1-977F-55688CDE5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0"/>
            <a:ext cx="100044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748164-82CF-4D6A-AA53-82A14AE7279D}"/>
              </a:ext>
            </a:extLst>
          </p:cNvPr>
          <p:cNvSpPr/>
          <p:nvPr/>
        </p:nvSpPr>
        <p:spPr>
          <a:xfrm>
            <a:off x="217483" y="5657334"/>
            <a:ext cx="228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Art-</a:t>
            </a:r>
            <a:r>
              <a:rPr lang="fr-CH" dirty="0" err="1"/>
              <a:t>institute</a:t>
            </a:r>
            <a:r>
              <a:rPr lang="fr-CH" dirty="0"/>
              <a:t>-of-</a:t>
            </a:r>
            <a:r>
              <a:rPr lang="fr-CH" dirty="0" err="1"/>
              <a:t>chicago</a:t>
            </a:r>
            <a:r>
              <a:rPr lang="fr-CH" dirty="0"/>
              <a:t> - </a:t>
            </a:r>
            <a:r>
              <a:rPr lang="fr-CH" dirty="0" err="1"/>
              <a:t>Chicago,Illinois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37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asa-museum - Stockholm,Suéde">
            <a:extLst>
              <a:ext uri="{FF2B5EF4-FFF2-40B4-BE49-F238E27FC236}">
                <a16:creationId xmlns:a16="http://schemas.microsoft.com/office/drawing/2014/main" id="{56D9AFAE-3288-4A26-902B-6FE36BD0A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0"/>
            <a:ext cx="103060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F1ECA-796F-4E12-AB80-F87AEC9718E0}"/>
              </a:ext>
            </a:extLst>
          </p:cNvPr>
          <p:cNvSpPr/>
          <p:nvPr/>
        </p:nvSpPr>
        <p:spPr>
          <a:xfrm>
            <a:off x="0" y="6007854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Vasa-</a:t>
            </a:r>
            <a:r>
              <a:rPr lang="fr-CH" dirty="0" err="1"/>
              <a:t>museum</a:t>
            </a:r>
            <a:r>
              <a:rPr lang="fr-CH" dirty="0"/>
              <a:t> - </a:t>
            </a:r>
            <a:r>
              <a:rPr lang="fr-CH" dirty="0" err="1"/>
              <a:t>Stockholm,Suéde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443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usolée de l'empeteur Qin - Xi'an,Chine">
            <a:extLst>
              <a:ext uri="{FF2B5EF4-FFF2-40B4-BE49-F238E27FC236}">
                <a16:creationId xmlns:a16="http://schemas.microsoft.com/office/drawing/2014/main" id="{67C546BD-04F3-4EB3-A763-EFEB52B8F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0"/>
            <a:ext cx="91328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F4E9B5-58A3-4D63-9062-CB267A654881}"/>
              </a:ext>
            </a:extLst>
          </p:cNvPr>
          <p:cNvSpPr/>
          <p:nvPr/>
        </p:nvSpPr>
        <p:spPr>
          <a:xfrm>
            <a:off x="0" y="6025634"/>
            <a:ext cx="305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Mausolée de l'</a:t>
            </a:r>
            <a:r>
              <a:rPr lang="fr-CH" dirty="0" err="1"/>
              <a:t>empeteur</a:t>
            </a:r>
            <a:r>
              <a:rPr lang="fr-CH" dirty="0"/>
              <a:t> Qin - </a:t>
            </a:r>
            <a:r>
              <a:rPr lang="fr-CH" dirty="0" err="1"/>
              <a:t>Xi'an,Chine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4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ijksmuseum Amsterdam - Amsterdam,Pays-Bas">
            <a:extLst>
              <a:ext uri="{FF2B5EF4-FFF2-40B4-BE49-F238E27FC236}">
                <a16:creationId xmlns:a16="http://schemas.microsoft.com/office/drawing/2014/main" id="{AC391F13-EF79-4074-8BE9-C2D31FD05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78C1A0-5612-4DE7-98DA-4F762894A9C8}"/>
              </a:ext>
            </a:extLst>
          </p:cNvPr>
          <p:cNvSpPr/>
          <p:nvPr/>
        </p:nvSpPr>
        <p:spPr>
          <a:xfrm>
            <a:off x="0" y="5459214"/>
            <a:ext cx="191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Rijksmuseum</a:t>
            </a:r>
            <a:r>
              <a:rPr lang="fr-CH" dirty="0"/>
              <a:t> Amsterdam - </a:t>
            </a:r>
            <a:r>
              <a:rPr lang="fr-CH" dirty="0" err="1"/>
              <a:t>Amsterdam,Pays-Bas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1665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e-national-wwii-museum - Mew-Orléans,Louosiane">
            <a:extLst>
              <a:ext uri="{FF2B5EF4-FFF2-40B4-BE49-F238E27FC236}">
                <a16:creationId xmlns:a16="http://schemas.microsoft.com/office/drawing/2014/main" id="{8EE37077-1DAB-48BD-8CEB-7F4F61C43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30" y="0"/>
            <a:ext cx="98996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85202A-1003-4BB9-B868-8F6375A373A6}"/>
              </a:ext>
            </a:extLst>
          </p:cNvPr>
          <p:cNvSpPr/>
          <p:nvPr/>
        </p:nvSpPr>
        <p:spPr>
          <a:xfrm>
            <a:off x="0" y="5753854"/>
            <a:ext cx="2475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The-national-</a:t>
            </a:r>
            <a:r>
              <a:rPr lang="fr-CH" dirty="0" err="1"/>
              <a:t>wwii</a:t>
            </a:r>
            <a:r>
              <a:rPr lang="fr-CH" dirty="0"/>
              <a:t>-</a:t>
            </a:r>
            <a:r>
              <a:rPr lang="fr-CH" dirty="0" err="1"/>
              <a:t>museum</a:t>
            </a:r>
            <a:r>
              <a:rPr lang="fr-CH" dirty="0"/>
              <a:t> - Mew-</a:t>
            </a:r>
            <a:r>
              <a:rPr lang="fr-CH" dirty="0" err="1"/>
              <a:t>Orléans,Louosiane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2627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an-gogh-museum - Amsterdam,Pays-Bas">
            <a:extLst>
              <a:ext uri="{FF2B5EF4-FFF2-40B4-BE49-F238E27FC236}">
                <a16:creationId xmlns:a16="http://schemas.microsoft.com/office/drawing/2014/main" id="{54CFB263-B174-4172-B5E0-EB80792F9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7" y="0"/>
            <a:ext cx="91551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7DA5BC-C7E0-478F-8719-C4A67B916FAC}"/>
              </a:ext>
            </a:extLst>
          </p:cNvPr>
          <p:cNvSpPr/>
          <p:nvPr/>
        </p:nvSpPr>
        <p:spPr>
          <a:xfrm>
            <a:off x="447041" y="6211669"/>
            <a:ext cx="294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Van-Gogh-</a:t>
            </a:r>
            <a:r>
              <a:rPr lang="fr-CH" dirty="0" err="1"/>
              <a:t>museum</a:t>
            </a:r>
            <a:r>
              <a:rPr lang="fr-CH" dirty="0"/>
              <a:t> - </a:t>
            </a:r>
            <a:r>
              <a:rPr lang="fr-CH" dirty="0" err="1"/>
              <a:t>Amsterdam,Pays-Bas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038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 Papa Tongarewa - Wellington,Neouvelle-Zélande">
            <a:extLst>
              <a:ext uri="{FF2B5EF4-FFF2-40B4-BE49-F238E27FC236}">
                <a16:creationId xmlns:a16="http://schemas.microsoft.com/office/drawing/2014/main" id="{60B0A327-77CB-4E1F-B3BB-7A61005C0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8F038A-61D8-4064-9C71-B5022D667AC5}"/>
              </a:ext>
            </a:extLst>
          </p:cNvPr>
          <p:cNvSpPr/>
          <p:nvPr/>
        </p:nvSpPr>
        <p:spPr>
          <a:xfrm>
            <a:off x="3200400" y="6363454"/>
            <a:ext cx="820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Te Papa </a:t>
            </a:r>
            <a:r>
              <a:rPr lang="fr-CH" dirty="0" err="1"/>
              <a:t>Tongarewa</a:t>
            </a:r>
            <a:r>
              <a:rPr lang="fr-CH" dirty="0"/>
              <a:t> - </a:t>
            </a:r>
            <a:r>
              <a:rPr lang="fr-CH" dirty="0" err="1"/>
              <a:t>Wellington,Neouvelle</a:t>
            </a:r>
            <a:r>
              <a:rPr lang="fr-CH" dirty="0"/>
              <a:t>-Zélande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EDE513-609E-4D4F-A2D6-EE69F28372FC}"/>
              </a:ext>
            </a:extLst>
          </p:cNvPr>
          <p:cNvSpPr txBox="1"/>
          <p:nvPr/>
        </p:nvSpPr>
        <p:spPr>
          <a:xfrm>
            <a:off x="0" y="2204720"/>
            <a:ext cx="1219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FFFF00"/>
                </a:solidFill>
              </a:rPr>
              <a:t>FIN</a:t>
            </a:r>
          </a:p>
          <a:p>
            <a:pPr algn="ctr"/>
            <a:endParaRPr lang="fr-CH" b="1" dirty="0">
              <a:solidFill>
                <a:srgbClr val="FFFF00"/>
              </a:solidFill>
            </a:endParaRPr>
          </a:p>
          <a:p>
            <a:pPr algn="ctr"/>
            <a:endParaRPr lang="fr-CH" b="1" dirty="0">
              <a:solidFill>
                <a:srgbClr val="FFFF00"/>
              </a:solidFill>
            </a:endParaRPr>
          </a:p>
          <a:p>
            <a:pPr algn="ctr"/>
            <a:endParaRPr lang="fr-CH" b="1" dirty="0">
              <a:solidFill>
                <a:srgbClr val="FFFF00"/>
              </a:solidFill>
            </a:endParaRPr>
          </a:p>
          <a:p>
            <a:pPr algn="ctr"/>
            <a:endParaRPr lang="fr-CH" b="1" dirty="0">
              <a:solidFill>
                <a:srgbClr val="FFFF00"/>
              </a:solidFill>
            </a:endParaRPr>
          </a:p>
          <a:p>
            <a:pPr algn="ctr"/>
            <a:r>
              <a:rPr lang="fr-CH" sz="2800" b="1" dirty="0">
                <a:solidFill>
                  <a:srgbClr val="FFFF00"/>
                </a:solidFill>
              </a:rPr>
              <a:t>Auteur : </a:t>
            </a:r>
            <a:r>
              <a:rPr lang="fr-CH" sz="2800" b="1" dirty="0" err="1">
                <a:solidFill>
                  <a:srgbClr val="FFFF00"/>
                </a:solidFill>
              </a:rPr>
              <a:t>H.Karaagopyan</a:t>
            </a:r>
            <a:endParaRPr lang="fr-CH" sz="2800" b="1" dirty="0">
              <a:solidFill>
                <a:srgbClr val="FFFF00"/>
              </a:solidFill>
            </a:endParaRPr>
          </a:p>
          <a:p>
            <a:pPr algn="ctr"/>
            <a:r>
              <a:rPr lang="fr-CH" sz="2800" b="1" dirty="0">
                <a:solidFill>
                  <a:srgbClr val="FFFF00"/>
                </a:solidFill>
              </a:rPr>
              <a:t>Photos : Web</a:t>
            </a:r>
          </a:p>
          <a:p>
            <a:pPr algn="ctr"/>
            <a:r>
              <a:rPr lang="fr-CH" sz="2800" b="1" dirty="0">
                <a:solidFill>
                  <a:srgbClr val="FFFF00"/>
                </a:solidFill>
              </a:rPr>
              <a:t>Musique : Haendel </a:t>
            </a:r>
          </a:p>
          <a:p>
            <a:pPr algn="ctr"/>
            <a:r>
              <a:rPr lang="fr-CH" sz="2800" b="1" dirty="0">
                <a:solidFill>
                  <a:srgbClr val="FFFF00"/>
                </a:solidFill>
              </a:rPr>
              <a:t>(Sarabande)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35592-A8C2-46D4-A94E-248752457B32}"/>
              </a:ext>
            </a:extLst>
          </p:cNvPr>
          <p:cNvSpPr txBox="1"/>
          <p:nvPr/>
        </p:nvSpPr>
        <p:spPr>
          <a:xfrm>
            <a:off x="0" y="64922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2680</a:t>
            </a:r>
          </a:p>
        </p:txBody>
      </p:sp>
    </p:spTree>
    <p:extLst>
      <p:ext uri="{BB962C8B-B14F-4D97-AF65-F5344CB8AC3E}">
        <p14:creationId xmlns:p14="http://schemas.microsoft.com/office/powerpoint/2010/main" val="176006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ritish Museum Londres">
            <a:extLst>
              <a:ext uri="{FF2B5EF4-FFF2-40B4-BE49-F238E27FC236}">
                <a16:creationId xmlns:a16="http://schemas.microsoft.com/office/drawing/2014/main" id="{DB0FCC2D-0189-45F4-9AC4-36D077DEE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106553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77A101-A71F-4FAE-8AEA-4BD6D150D3CD}"/>
              </a:ext>
            </a:extLst>
          </p:cNvPr>
          <p:cNvSpPr/>
          <p:nvPr/>
        </p:nvSpPr>
        <p:spPr>
          <a:xfrm>
            <a:off x="266701" y="5619234"/>
            <a:ext cx="153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British Museum Londres</a:t>
            </a:r>
          </a:p>
        </p:txBody>
      </p:sp>
    </p:spTree>
    <p:extLst>
      <p:ext uri="{BB962C8B-B14F-4D97-AF65-F5344CB8AC3E}">
        <p14:creationId xmlns:p14="http://schemas.microsoft.com/office/powerpoint/2010/main" val="24101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aleria-nacional - Londres">
            <a:extLst>
              <a:ext uri="{FF2B5EF4-FFF2-40B4-BE49-F238E27FC236}">
                <a16:creationId xmlns:a16="http://schemas.microsoft.com/office/drawing/2014/main" id="{9156184F-D34F-4BAC-A545-F19323480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6E9A6-00E5-4904-9294-4448B604650D}"/>
              </a:ext>
            </a:extLst>
          </p:cNvPr>
          <p:cNvSpPr/>
          <p:nvPr/>
        </p:nvSpPr>
        <p:spPr>
          <a:xfrm>
            <a:off x="88900" y="5962134"/>
            <a:ext cx="1914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Galeria-nacional</a:t>
            </a:r>
            <a:r>
              <a:rPr lang="fr-CH" dirty="0"/>
              <a:t> - Londres</a:t>
            </a:r>
          </a:p>
        </p:txBody>
      </p:sp>
    </p:spTree>
    <p:extLst>
      <p:ext uri="{BB962C8B-B14F-4D97-AF65-F5344CB8AC3E}">
        <p14:creationId xmlns:p14="http://schemas.microsoft.com/office/powerpoint/2010/main" val="79070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alerie des Offices - Florance,Italie">
            <a:extLst>
              <a:ext uri="{FF2B5EF4-FFF2-40B4-BE49-F238E27FC236}">
                <a16:creationId xmlns:a16="http://schemas.microsoft.com/office/drawing/2014/main" id="{C59D1BE3-BEF1-4667-87F5-90301E635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0"/>
            <a:ext cx="107156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89EC92-29E9-4643-B8B3-050A67F716D4}"/>
              </a:ext>
            </a:extLst>
          </p:cNvPr>
          <p:cNvSpPr/>
          <p:nvPr/>
        </p:nvSpPr>
        <p:spPr>
          <a:xfrm>
            <a:off x="0" y="5720834"/>
            <a:ext cx="168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Galerie des Offices - </a:t>
            </a:r>
            <a:r>
              <a:rPr lang="fr-CH" dirty="0" err="1"/>
              <a:t>Florance,Italie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1125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emorial du 11 Septembre - New York">
            <a:extLst>
              <a:ext uri="{FF2B5EF4-FFF2-40B4-BE49-F238E27FC236}">
                <a16:creationId xmlns:a16="http://schemas.microsoft.com/office/drawing/2014/main" id="{34CC8DA5-679A-44F7-9EB1-8A3B08967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7" y="0"/>
            <a:ext cx="91551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D96EDE-4889-4E98-AD44-3336790BAD36}"/>
              </a:ext>
            </a:extLst>
          </p:cNvPr>
          <p:cNvSpPr/>
          <p:nvPr/>
        </p:nvSpPr>
        <p:spPr>
          <a:xfrm>
            <a:off x="0" y="6076434"/>
            <a:ext cx="303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Memorial</a:t>
            </a:r>
            <a:r>
              <a:rPr lang="fr-CH" dirty="0"/>
              <a:t> du 11 Septembre - New York</a:t>
            </a:r>
          </a:p>
        </p:txBody>
      </p:sp>
    </p:spTree>
    <p:extLst>
      <p:ext uri="{BB962C8B-B14F-4D97-AF65-F5344CB8AC3E}">
        <p14:creationId xmlns:p14="http://schemas.microsoft.com/office/powerpoint/2010/main" val="26369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émorial Yad-Vashem - Jérusalem,Israel">
            <a:extLst>
              <a:ext uri="{FF2B5EF4-FFF2-40B4-BE49-F238E27FC236}">
                <a16:creationId xmlns:a16="http://schemas.microsoft.com/office/drawing/2014/main" id="{E00C6CE5-5976-4398-B9A9-889B2E3E66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0"/>
            <a:ext cx="103060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3CD3F6-9943-463A-8FE8-DF742E183F38}"/>
              </a:ext>
            </a:extLst>
          </p:cNvPr>
          <p:cNvSpPr/>
          <p:nvPr/>
        </p:nvSpPr>
        <p:spPr>
          <a:xfrm>
            <a:off x="0" y="5670034"/>
            <a:ext cx="184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Mémorial Yad-</a:t>
            </a:r>
            <a:r>
              <a:rPr lang="fr-CH" dirty="0" err="1"/>
              <a:t>Vashem</a:t>
            </a:r>
            <a:r>
              <a:rPr lang="fr-CH" dirty="0"/>
              <a:t> - </a:t>
            </a:r>
            <a:r>
              <a:rPr lang="fr-CH" dirty="0" err="1"/>
              <a:t>Jérusalem,Israel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6312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etropolitan museum-of Art New York">
            <a:extLst>
              <a:ext uri="{FF2B5EF4-FFF2-40B4-BE49-F238E27FC236}">
                <a16:creationId xmlns:a16="http://schemas.microsoft.com/office/drawing/2014/main" id="{E52A02CF-C942-41EA-9A71-BA0578B2D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"/>
            <a:ext cx="12192000" cy="5619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0BE95B-CE16-479F-8DFD-0289D03AE275}"/>
              </a:ext>
            </a:extLst>
          </p:cNvPr>
          <p:cNvSpPr/>
          <p:nvPr/>
        </p:nvSpPr>
        <p:spPr>
          <a:xfrm>
            <a:off x="620500" y="6343134"/>
            <a:ext cx="383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Metropolitan museum-of Art New York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82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sée de l'Acropole - Athénes,Gréce">
            <a:extLst>
              <a:ext uri="{FF2B5EF4-FFF2-40B4-BE49-F238E27FC236}">
                <a16:creationId xmlns:a16="http://schemas.microsoft.com/office/drawing/2014/main" id="{76DCC99C-631E-4E8B-A0F9-6170F0B593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8493A-3170-4FB3-AA62-8B45FB346205}"/>
              </a:ext>
            </a:extLst>
          </p:cNvPr>
          <p:cNvSpPr/>
          <p:nvPr/>
        </p:nvSpPr>
        <p:spPr>
          <a:xfrm>
            <a:off x="0" y="5682734"/>
            <a:ext cx="1914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Musée de l'Acropole - </a:t>
            </a:r>
            <a:r>
              <a:rPr lang="fr-CH" dirty="0" err="1"/>
              <a:t>Athénes,Gréce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2586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193</Words>
  <Application>Microsoft Office PowerPoint</Application>
  <PresentationFormat>Grand écran</PresentationFormat>
  <Paragraphs>36</Paragraphs>
  <Slides>25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Hacatur Karaagopyan</dc:creator>
  <cp:lastModifiedBy>Hacatur Karaagopyan</cp:lastModifiedBy>
  <cp:revision>1</cp:revision>
  <dcterms:created xsi:type="dcterms:W3CDTF">2019-05-31T08:10:37Z</dcterms:created>
  <dcterms:modified xsi:type="dcterms:W3CDTF">2019-05-31T08:45:18Z</dcterms:modified>
</cp:coreProperties>
</file>