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7" r:id="rId3"/>
    <p:sldId id="257" r:id="rId4"/>
    <p:sldId id="263" r:id="rId5"/>
    <p:sldId id="264" r:id="rId6"/>
    <p:sldId id="265" r:id="rId7"/>
    <p:sldId id="266" r:id="rId8"/>
    <p:sldId id="261" r:id="rId9"/>
    <p:sldId id="262" r:id="rId10"/>
    <p:sldId id="259" r:id="rId1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14+PVIudPwwvL8EYHJWTA==" hashData="fuYwWTLPmh+W1lNB3a85WFnKEBslkMXB7+bhi78dBiHKHG6TmxR345SNTlcxdtzHb68JIfP84BAPjmofBi2uf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>
      <p:cViewPr varScale="1">
        <p:scale>
          <a:sx n="76" d="100"/>
          <a:sy n="76" d="100"/>
        </p:scale>
        <p:origin x="11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9319-A42E-43A0-86FB-C27907CAB1C7}" type="datetimeFigureOut">
              <a:rPr lang="fr-FR" smtClean="0"/>
              <a:t>03/02/2026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82121-C42D-4CDE-A40E-779A8AE87D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45360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9319-A42E-43A0-86FB-C27907CAB1C7}" type="datetimeFigureOut">
              <a:rPr lang="fr-FR" smtClean="0"/>
              <a:t>03/02/2026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82121-C42D-4CDE-A40E-779A8AE87D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642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9319-A42E-43A0-86FB-C27907CAB1C7}" type="datetimeFigureOut">
              <a:rPr lang="fr-FR" smtClean="0"/>
              <a:t>03/02/2026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82121-C42D-4CDE-A40E-779A8AE87D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86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9319-A42E-43A0-86FB-C27907CAB1C7}" type="datetimeFigureOut">
              <a:rPr lang="fr-FR" smtClean="0"/>
              <a:t>03/02/2026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82121-C42D-4CDE-A40E-779A8AE87D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628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9319-A42E-43A0-86FB-C27907CAB1C7}" type="datetimeFigureOut">
              <a:rPr lang="fr-FR" smtClean="0"/>
              <a:t>03/02/2026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82121-C42D-4CDE-A40E-779A8AE87D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60834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9319-A42E-43A0-86FB-C27907CAB1C7}" type="datetimeFigureOut">
              <a:rPr lang="fr-FR" smtClean="0"/>
              <a:t>03/02/2026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82121-C42D-4CDE-A40E-779A8AE87D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5219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9319-A42E-43A0-86FB-C27907CAB1C7}" type="datetimeFigureOut">
              <a:rPr lang="fr-FR" smtClean="0"/>
              <a:t>03/02/2026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82121-C42D-4CDE-A40E-779A8AE87D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5106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9319-A42E-43A0-86FB-C27907CAB1C7}" type="datetimeFigureOut">
              <a:rPr lang="fr-FR" smtClean="0"/>
              <a:t>03/02/2026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82121-C42D-4CDE-A40E-779A8AE87D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6907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9319-A42E-43A0-86FB-C27907CAB1C7}" type="datetimeFigureOut">
              <a:rPr lang="fr-FR" smtClean="0"/>
              <a:t>03/02/2026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82121-C42D-4CDE-A40E-779A8AE87D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1851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9319-A42E-43A0-86FB-C27907CAB1C7}" type="datetimeFigureOut">
              <a:rPr lang="fr-FR" smtClean="0"/>
              <a:t>03/02/2026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82121-C42D-4CDE-A40E-779A8AE87D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113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9319-A42E-43A0-86FB-C27907CAB1C7}" type="datetimeFigureOut">
              <a:rPr lang="fr-FR" smtClean="0"/>
              <a:t>03/02/2026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82121-C42D-4CDE-A40E-779A8AE87D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2252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  <a:alpha val="4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C59319-A42E-43A0-86FB-C27907CAB1C7}" type="datetimeFigureOut">
              <a:rPr lang="fr-FR" smtClean="0"/>
              <a:t>03/02/2026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582121-C42D-4CDE-A40E-779A8AE87D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331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68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03408" y="1292704"/>
            <a:ext cx="708880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dirty="0">
                <a:latin typeface="Georgia" panose="02040502050405020303" pitchFamily="18" charset="0"/>
                <a:ea typeface="Times New Roman" panose="02020603050405020304" pitchFamily="18" charset="0"/>
              </a:rPr>
              <a:t>À la mémoire d’un enfant</a:t>
            </a:r>
            <a:endParaRPr lang="fr-FR" sz="4800" dirty="0">
              <a:latin typeface="Georgia" panose="02040502050405020303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92" y="2696002"/>
            <a:ext cx="2924175" cy="2667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3809" y="3918250"/>
            <a:ext cx="1298448" cy="1444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411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5328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887105" y="875815"/>
            <a:ext cx="4107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INNOCENCE:</a:t>
            </a:r>
            <a:endParaRPr lang="fr-FR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887105" y="1487606"/>
            <a:ext cx="60459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latin typeface="Agnes-Xbold" panose="00000400000000000000" pitchFamily="2" charset="0"/>
              </a:rPr>
              <a:t>Il était petit </a:t>
            </a:r>
            <a:endParaRPr lang="fr-FR" sz="3600" dirty="0">
              <a:solidFill>
                <a:schemeClr val="bg1"/>
              </a:solidFill>
              <a:latin typeface="Agnes-Xbold" panose="00000400000000000000" pitchFamily="2" charset="0"/>
            </a:endParaRPr>
          </a:p>
          <a:p>
            <a:r>
              <a:rPr lang="fr-FR" sz="3600" dirty="0" smtClean="0">
                <a:solidFill>
                  <a:schemeClr val="bg1"/>
                </a:solidFill>
                <a:latin typeface="Agnes-Xbold" panose="00000400000000000000" pitchFamily="2" charset="0"/>
              </a:rPr>
              <a:t> </a:t>
            </a:r>
            <a:r>
              <a:rPr lang="fr-FR" sz="3600" dirty="0" smtClean="0">
                <a:solidFill>
                  <a:schemeClr val="bg1"/>
                </a:solidFill>
                <a:latin typeface="Agnes-Xbold" panose="00000400000000000000" pitchFamily="2" charset="0"/>
              </a:rPr>
              <a:t>Et le monde était grand.</a:t>
            </a:r>
            <a:endParaRPr lang="fr-FR" sz="3600" dirty="0">
              <a:solidFill>
                <a:schemeClr val="bg1"/>
              </a:solidFill>
              <a:latin typeface="Agnes-Xbold" panose="00000400000000000000" pitchFamily="2" charset="0"/>
            </a:endParaRPr>
          </a:p>
        </p:txBody>
      </p:sp>
      <p:pic>
        <p:nvPicPr>
          <p:cNvPr id="5" name="Prendre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500" end="62510"/>
                  <p14:fade out="125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599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3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7"/>
            <a:ext cx="12192000" cy="6860901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764275" y="1050878"/>
            <a:ext cx="23201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JOIE: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764275" y="1697209"/>
            <a:ext cx="4490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Agnes-Xbold" panose="00000400000000000000" pitchFamily="2" charset="0"/>
              </a:rPr>
              <a:t>Il riait fort, </a:t>
            </a:r>
            <a:endParaRPr lang="fr-FR" sz="3200" dirty="0" smtClean="0">
              <a:solidFill>
                <a:schemeClr val="bg1"/>
              </a:solidFill>
              <a:latin typeface="Agnes-Xbold" panose="00000400000000000000" pitchFamily="2" charset="0"/>
            </a:endParaRPr>
          </a:p>
          <a:p>
            <a:r>
              <a:rPr lang="fr-FR" sz="3200" dirty="0" smtClean="0">
                <a:solidFill>
                  <a:schemeClr val="bg1"/>
                </a:solidFill>
                <a:latin typeface="Agnes-Xbold" panose="00000400000000000000" pitchFamily="2" charset="0"/>
              </a:rPr>
              <a:t>pour </a:t>
            </a:r>
            <a:r>
              <a:rPr lang="fr-FR" sz="3200" dirty="0" smtClean="0">
                <a:solidFill>
                  <a:schemeClr val="bg1"/>
                </a:solidFill>
                <a:latin typeface="Agnes-Xbold" panose="00000400000000000000" pitchFamily="2" charset="0"/>
              </a:rPr>
              <a:t>des </a:t>
            </a:r>
            <a:r>
              <a:rPr lang="fr-FR" sz="3200" dirty="0" smtClean="0">
                <a:solidFill>
                  <a:schemeClr val="bg1"/>
                </a:solidFill>
                <a:latin typeface="Agnes-Xbold" panose="00000400000000000000" pitchFamily="2" charset="0"/>
              </a:rPr>
              <a:t>riens.</a:t>
            </a:r>
          </a:p>
          <a:p>
            <a:r>
              <a:rPr lang="fr-FR" sz="3200" dirty="0" smtClean="0">
                <a:solidFill>
                  <a:schemeClr val="bg1"/>
                </a:solidFill>
                <a:latin typeface="Agnes-Xbold" panose="00000400000000000000" pitchFamily="2" charset="0"/>
              </a:rPr>
              <a:t>E</a:t>
            </a:r>
            <a:r>
              <a:rPr lang="fr-FR" sz="3200" dirty="0" smtClean="0">
                <a:solidFill>
                  <a:schemeClr val="bg1"/>
                </a:solidFill>
                <a:latin typeface="Agnes-Xbold" panose="00000400000000000000" pitchFamily="2" charset="0"/>
              </a:rPr>
              <a:t>t </a:t>
            </a:r>
            <a:r>
              <a:rPr lang="fr-FR" sz="3200" dirty="0" smtClean="0">
                <a:solidFill>
                  <a:schemeClr val="bg1"/>
                </a:solidFill>
                <a:latin typeface="Agnes-Xbold" panose="00000400000000000000" pitchFamily="2" charset="0"/>
              </a:rPr>
              <a:t>ça suffisait</a:t>
            </a:r>
            <a:r>
              <a:rPr lang="fr-FR" dirty="0" smtClean="0">
                <a:solidFill>
                  <a:schemeClr val="bg1"/>
                </a:solidFill>
              </a:rPr>
              <a:t>.</a:t>
            </a: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5857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400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518615" y="1696451"/>
            <a:ext cx="4981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TENDRESSE:</a:t>
            </a:r>
            <a:endParaRPr lang="fr-F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518615" y="2342782"/>
            <a:ext cx="48040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latin typeface="Agnes-Xbold" panose="00000400000000000000" pitchFamily="2" charset="0"/>
              </a:rPr>
              <a:t>Ses mains cherchaient les nôtres.</a:t>
            </a:r>
            <a:endParaRPr lang="fr-FR" sz="3200" dirty="0">
              <a:latin typeface="Agnes-Xbold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349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38799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586854" y="950457"/>
            <a:ext cx="35893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CHOC:</a:t>
            </a:r>
            <a:endParaRPr lang="fr-FR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586854" y="1569492"/>
            <a:ext cx="41216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Agnes-Xbold" panose="00000400000000000000" pitchFamily="2" charset="0"/>
              </a:rPr>
              <a:t>Puis tout s’est </a:t>
            </a:r>
            <a:r>
              <a:rPr lang="fr-FR" sz="3200" dirty="0" smtClean="0">
                <a:solidFill>
                  <a:schemeClr val="bg1"/>
                </a:solidFill>
                <a:latin typeface="Agnes-Xbold" panose="00000400000000000000" pitchFamily="2" charset="0"/>
              </a:rPr>
              <a:t>arrêté. </a:t>
            </a:r>
            <a:r>
              <a:rPr lang="fr-FR" sz="3200" dirty="0">
                <a:solidFill>
                  <a:schemeClr val="bg1"/>
                </a:solidFill>
                <a:latin typeface="Agnes-Xbold" panose="00000400000000000000" pitchFamily="2" charset="0"/>
              </a:rPr>
              <a:t>T</a:t>
            </a:r>
            <a:r>
              <a:rPr lang="fr-FR" sz="3200" dirty="0" smtClean="0">
                <a:solidFill>
                  <a:schemeClr val="bg1"/>
                </a:solidFill>
                <a:latin typeface="Agnes-Xbold" panose="00000400000000000000" pitchFamily="2" charset="0"/>
              </a:rPr>
              <a:t>rop </a:t>
            </a:r>
            <a:r>
              <a:rPr lang="fr-FR" sz="3200" dirty="0" smtClean="0">
                <a:solidFill>
                  <a:schemeClr val="bg1"/>
                </a:solidFill>
                <a:latin typeface="Agnes-Xbold" panose="00000400000000000000" pitchFamily="2" charset="0"/>
              </a:rPr>
              <a:t>tôt</a:t>
            </a:r>
            <a:r>
              <a:rPr lang="fr-FR" sz="3200" dirty="0" smtClean="0">
                <a:solidFill>
                  <a:schemeClr val="bg1"/>
                </a:solidFill>
                <a:latin typeface="Agnes-Xbold" panose="00000400000000000000" pitchFamily="2" charset="0"/>
              </a:rPr>
              <a:t>.</a:t>
            </a:r>
          </a:p>
          <a:p>
            <a:r>
              <a:rPr lang="fr-FR" sz="3200" dirty="0" smtClean="0">
                <a:solidFill>
                  <a:schemeClr val="bg1"/>
                </a:solidFill>
                <a:latin typeface="Agnes-Xbold" panose="00000400000000000000" pitchFamily="2" charset="0"/>
              </a:rPr>
              <a:t>Sans </a:t>
            </a:r>
            <a:r>
              <a:rPr lang="fr-FR" sz="3200" dirty="0" smtClean="0">
                <a:solidFill>
                  <a:schemeClr val="bg1"/>
                </a:solidFill>
                <a:latin typeface="Agnes-Xbold" panose="00000400000000000000" pitchFamily="2" charset="0"/>
              </a:rPr>
              <a:t>prévenir.</a:t>
            </a:r>
            <a:endParaRPr lang="fr-FR" sz="3200" dirty="0">
              <a:solidFill>
                <a:schemeClr val="bg1"/>
              </a:solidFill>
              <a:latin typeface="Agnes-Xbold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119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00"/>
    </mc:Choice>
    <mc:Fallback>
      <p:transition spd="slow" advTm="51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8000" cy="68445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914400" y="1091821"/>
            <a:ext cx="3193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Vide:</a:t>
            </a:r>
            <a:endParaRPr lang="fr-FR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914400" y="1752755"/>
            <a:ext cx="5308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Agnes-Xbold" panose="00000400000000000000" pitchFamily="2" charset="0"/>
              </a:rPr>
              <a:t>La maison est restée debout. </a:t>
            </a:r>
            <a:endParaRPr lang="fr-FR" sz="3200" dirty="0" smtClean="0">
              <a:solidFill>
                <a:schemeClr val="bg1"/>
              </a:solidFill>
              <a:latin typeface="Agnes-Xbold" panose="00000400000000000000" pitchFamily="2" charset="0"/>
            </a:endParaRPr>
          </a:p>
          <a:p>
            <a:r>
              <a:rPr lang="fr-FR" sz="3200" dirty="0" smtClean="0">
                <a:solidFill>
                  <a:schemeClr val="bg1"/>
                </a:solidFill>
                <a:latin typeface="Agnes-Xbold" panose="00000400000000000000" pitchFamily="2" charset="0"/>
              </a:rPr>
              <a:t>Mais </a:t>
            </a:r>
            <a:r>
              <a:rPr lang="fr-FR" sz="3200" dirty="0" smtClean="0">
                <a:solidFill>
                  <a:schemeClr val="bg1"/>
                </a:solidFill>
                <a:latin typeface="Agnes-Xbold" panose="00000400000000000000" pitchFamily="2" charset="0"/>
              </a:rPr>
              <a:t>pas le cœur.</a:t>
            </a:r>
            <a:endParaRPr lang="fr-FR" sz="3200" dirty="0">
              <a:solidFill>
                <a:schemeClr val="bg1"/>
              </a:solidFill>
              <a:latin typeface="Agnes-Xbold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827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7"/>
            <a:ext cx="12192000" cy="68373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6832979" y="1449271"/>
            <a:ext cx="37940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MANQUE:</a:t>
            </a:r>
            <a:endParaRPr lang="fr-FR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6832979" y="2095602"/>
            <a:ext cx="476212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Agnes-Xbold" panose="00000400000000000000" pitchFamily="2" charset="0"/>
              </a:rPr>
              <a:t>Son absence fait du bruit. </a:t>
            </a:r>
            <a:r>
              <a:rPr lang="fr-FR" sz="3200" dirty="0">
                <a:solidFill>
                  <a:schemeClr val="bg1"/>
                </a:solidFill>
                <a:latin typeface="Agnes-Xbold" panose="00000400000000000000" pitchFamily="2" charset="0"/>
              </a:rPr>
              <a:t>T</a:t>
            </a:r>
            <a:r>
              <a:rPr lang="fr-FR" sz="3200" dirty="0" smtClean="0">
                <a:solidFill>
                  <a:schemeClr val="bg1"/>
                </a:solidFill>
                <a:latin typeface="Agnes-Xbold" panose="00000400000000000000" pitchFamily="2" charset="0"/>
              </a:rPr>
              <a:t>out </a:t>
            </a:r>
            <a:r>
              <a:rPr lang="fr-FR" sz="3200" dirty="0" smtClean="0">
                <a:solidFill>
                  <a:schemeClr val="bg1"/>
                </a:solidFill>
                <a:latin typeface="Agnes-Xbold" panose="00000400000000000000" pitchFamily="2" charset="0"/>
              </a:rPr>
              <a:t>les jours.</a:t>
            </a:r>
            <a:endParaRPr lang="fr-FR" sz="3200" dirty="0">
              <a:solidFill>
                <a:schemeClr val="bg1"/>
              </a:solidFill>
              <a:latin typeface="Agnes-Xbold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69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36651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996287" y="914400"/>
            <a:ext cx="34665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MÉMOIRE:</a:t>
            </a:r>
            <a:endParaRPr lang="fr-FR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996286" y="1560731"/>
            <a:ext cx="5506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Agnes-Xbold" panose="00000400000000000000" pitchFamily="2" charset="0"/>
              </a:rPr>
              <a:t>Il vit dans chaque souvenir, chaque larme, </a:t>
            </a:r>
            <a:endParaRPr lang="fr-FR" sz="3200" dirty="0" smtClean="0">
              <a:solidFill>
                <a:schemeClr val="bg1"/>
              </a:solidFill>
              <a:latin typeface="Agnes-Xbold" panose="00000400000000000000" pitchFamily="2" charset="0"/>
            </a:endParaRPr>
          </a:p>
          <a:p>
            <a:r>
              <a:rPr lang="fr-FR" sz="3200" dirty="0" smtClean="0">
                <a:solidFill>
                  <a:schemeClr val="bg1"/>
                </a:solidFill>
                <a:latin typeface="Agnes-Xbold" panose="00000400000000000000" pitchFamily="2" charset="0"/>
              </a:rPr>
              <a:t>chaque </a:t>
            </a:r>
            <a:r>
              <a:rPr lang="fr-FR" sz="3200" dirty="0" smtClean="0">
                <a:solidFill>
                  <a:schemeClr val="bg1"/>
                </a:solidFill>
                <a:latin typeface="Agnes-Xbold" panose="00000400000000000000" pitchFamily="2" charset="0"/>
              </a:rPr>
              <a:t>sourire.</a:t>
            </a:r>
            <a:endParaRPr lang="fr-FR" sz="3200" dirty="0">
              <a:solidFill>
                <a:schemeClr val="bg1"/>
              </a:solidFill>
              <a:latin typeface="Agnes-Xbold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9239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1"/>
            <a:ext cx="12192001" cy="6866134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554440" y="1223097"/>
            <a:ext cx="33982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APAISEMENT:</a:t>
            </a:r>
            <a:endParaRPr lang="fr-FR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554440" y="1869428"/>
            <a:ext cx="53891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Agnes-Xbold" panose="00000400000000000000" pitchFamily="2" charset="0"/>
              </a:rPr>
              <a:t>Tu n’es plus là comme avant</a:t>
            </a:r>
            <a:r>
              <a:rPr lang="fr-FR" sz="3200" dirty="0" smtClean="0">
                <a:solidFill>
                  <a:schemeClr val="bg1"/>
                </a:solidFill>
                <a:latin typeface="Agnes-Xbold" panose="00000400000000000000" pitchFamily="2" charset="0"/>
              </a:rPr>
              <a:t>,</a:t>
            </a:r>
          </a:p>
          <a:p>
            <a:r>
              <a:rPr lang="fr-FR" sz="3200" dirty="0" smtClean="0">
                <a:solidFill>
                  <a:schemeClr val="bg1"/>
                </a:solidFill>
                <a:latin typeface="Agnes-Xbold" panose="00000400000000000000" pitchFamily="2" charset="0"/>
              </a:rPr>
              <a:t> </a:t>
            </a:r>
            <a:r>
              <a:rPr lang="fr-FR" sz="3200" dirty="0" smtClean="0">
                <a:solidFill>
                  <a:schemeClr val="bg1"/>
                </a:solidFill>
                <a:latin typeface="Agnes-Xbold" panose="00000400000000000000" pitchFamily="2" charset="0"/>
              </a:rPr>
              <a:t>mais tu es là pour toujours.</a:t>
            </a:r>
            <a:endParaRPr lang="fr-FR" sz="3200" dirty="0">
              <a:solidFill>
                <a:schemeClr val="bg1"/>
              </a:solidFill>
              <a:latin typeface="Agnes-Xbold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753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4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54842" y="5658147"/>
            <a:ext cx="4435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</a:rPr>
              <a:t>Images du NET: Texte de SAM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1165" y="5290613"/>
            <a:ext cx="1298448" cy="1444752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0" y="0"/>
            <a:ext cx="12168000" cy="6873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544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115</Words>
  <Application>Microsoft Office PowerPoint</Application>
  <PresentationFormat>Grand écran</PresentationFormat>
  <Paragraphs>25</Paragraphs>
  <Slides>10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7" baseType="lpstr">
      <vt:lpstr>Agnes-Xbold</vt:lpstr>
      <vt:lpstr>Arial</vt:lpstr>
      <vt:lpstr>Calibri</vt:lpstr>
      <vt:lpstr>Calibri Light</vt:lpstr>
      <vt:lpstr>Georgia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17</cp:revision>
  <dcterms:created xsi:type="dcterms:W3CDTF">2026-02-02T20:35:48Z</dcterms:created>
  <dcterms:modified xsi:type="dcterms:W3CDTF">2026-02-03T08:32:54Z</dcterms:modified>
</cp:coreProperties>
</file>