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5"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251" autoAdjust="0"/>
    <p:restoredTop sz="94660"/>
  </p:normalViewPr>
  <p:slideViewPr>
    <p:cSldViewPr snapToGrid="0">
      <p:cViewPr varScale="1">
        <p:scale>
          <a:sx n="63" d="100"/>
          <a:sy n="63" d="100"/>
        </p:scale>
        <p:origin x="221"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158980-24AF-02AA-0B21-3CBBBF8A503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0133345-9081-CE66-C8DC-40DF8547A09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ECD9E40-4191-A35E-A0D3-A242F0FD34E5}"/>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336EE09D-1F1B-EE27-15FF-A3D5A5A681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717CCC-C0B0-5599-DF18-3DA6085A6DAB}"/>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246589326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7F3576-7EC2-90B5-07A8-640C0CC5F2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7AE8FF2-89B8-AF48-DB27-A4576FF34CF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AD08CF7-3DB4-867B-E619-CF5D04A93E94}"/>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9244EF31-C53D-0C66-6F49-2524C297E1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B03ECF-22D4-0EC5-F58C-36B4455D5324}"/>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334919457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317A6A-0194-9EE7-3A15-D85A3B8AD91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696F66-64A3-E63C-73C7-64421D729F9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C6384C7-0196-BE70-FF93-6456694FE2E8}"/>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51855296-E9DE-90E7-DD2D-3DB35E7F89A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593EE0-685D-F758-C595-7416D44E6F90}"/>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340516740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190CF-640E-79C9-F48E-13711F4B08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D22DE9E-9B31-BA33-6B1F-8AE1D848676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2175237-7C07-8742-4467-8F1950E81D5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017C0EF-AB4E-FEE3-DBB3-122357569937}"/>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1337F998-7653-D75A-DC26-44D3C3EDCB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3322AD-A653-F466-2632-65DD58690D17}"/>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415902289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A9C485-8C2C-3176-09C6-E9131DF315B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D4BED4E-DF29-A96C-BF22-93E6F20B85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F6F7E51-C39D-0A13-C8C1-BF65833DE9E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E13D304-271C-E735-ED3C-32AF9C1BCD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FCA5560-8DF8-3F76-F57F-2FB1C593F72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77D5D4C-CFFA-F9D4-0A84-37BEE827ED3F}"/>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8" name="Espace réservé du pied de page 7">
            <a:extLst>
              <a:ext uri="{FF2B5EF4-FFF2-40B4-BE49-F238E27FC236}">
                <a16:creationId xmlns:a16="http://schemas.microsoft.com/office/drawing/2014/main" id="{5FA89D72-A976-0E1E-A6C9-3F3C9E3CDCF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F4BA573-8ECF-5A13-5A03-70712E43164B}"/>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90549554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8558C1-B23D-BEC7-F077-712BD73C276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323C208-0CA7-E8C2-346D-0929B6AD25B7}"/>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4" name="Espace réservé du pied de page 3">
            <a:extLst>
              <a:ext uri="{FF2B5EF4-FFF2-40B4-BE49-F238E27FC236}">
                <a16:creationId xmlns:a16="http://schemas.microsoft.com/office/drawing/2014/main" id="{E0113626-7207-5562-504C-43B0359964A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86F3C09-34ED-0889-32AF-EC6D389C1F5D}"/>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278939905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A160406-9FE7-3D3F-E331-9179218126D6}"/>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3" name="Espace réservé du pied de page 2">
            <a:extLst>
              <a:ext uri="{FF2B5EF4-FFF2-40B4-BE49-F238E27FC236}">
                <a16:creationId xmlns:a16="http://schemas.microsoft.com/office/drawing/2014/main" id="{EF584124-5556-FD77-8B1C-033D07F16E1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376FFF1-E2DC-3751-73E8-857F41D9A365}"/>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315815602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0D558E-F638-11DC-050E-ABF01110EB5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8AC7435-7241-DDCC-5981-39A01490E1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D635779-1486-0DE2-A8DC-A84E69E9C9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9D1D2E9-B737-FE9D-ACB8-8A5518E5FFF2}"/>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280F18FE-D0E8-05C2-63C0-0FB47773997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0D19F8-E24E-431C-570F-92904531FF42}"/>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185240556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CFF55-6C5F-098F-FB90-4973F21C6E3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8A01708-5DBA-77FD-F5E1-704B0CE4D6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27F17E0-353C-CAF5-801E-591E379BBA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F29DD9-AEEA-4256-C510-EDBC9A44107A}"/>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88E72DE2-009E-7098-A3D2-9576EB90AC7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EA0B98-B3EE-9EC9-579A-94A5941C13C5}"/>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192004859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658329-DAB5-AC7E-60FB-3B6553D67A4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CB05733-70F9-6615-5455-2122C57750E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DB7FA2-B5C0-E2F9-0F2E-AB65B907B12C}"/>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7BFE5C8F-A563-D41E-F36B-7B26D9D2C0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5BE6C5E-F232-FE1B-2D48-B13A6E78D405}"/>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276461090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623286B-FD83-300F-42E7-6BF0F39F04D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DF6C49-955F-7833-1AF2-5A52C422781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0622E3B-EFC9-A997-0DD0-A152FA82ACF4}"/>
              </a:ext>
            </a:extLst>
          </p:cNvPr>
          <p:cNvSpPr>
            <a:spLocks noGrp="1"/>
          </p:cNvSpPr>
          <p:nvPr>
            <p:ph type="dt" sz="half" idx="10"/>
          </p:nvPr>
        </p:nvSpPr>
        <p:spPr/>
        <p:txBody>
          <a:body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E2FB7E4E-9B32-37BE-35A0-4CC65BD930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6127667-3D5C-CBD7-8EBC-3869B3EF651A}"/>
              </a:ext>
            </a:extLst>
          </p:cNvPr>
          <p:cNvSpPr>
            <a:spLocks noGrp="1"/>
          </p:cNvSpPr>
          <p:nvPr>
            <p:ph type="sldNum" sz="quarter" idx="12"/>
          </p:nvPr>
        </p:nvSpPr>
        <p:spPr/>
        <p:txBody>
          <a:bodyPr/>
          <a:lstStyle/>
          <a:p>
            <a:fld id="{28A3A647-D779-4DF6-B039-CC51845C9B30}" type="slidenum">
              <a:rPr lang="fr-FR" smtClean="0"/>
              <a:t>‹N°›</a:t>
            </a:fld>
            <a:endParaRPr lang="fr-FR"/>
          </a:p>
        </p:txBody>
      </p:sp>
    </p:spTree>
    <p:extLst>
      <p:ext uri="{BB962C8B-B14F-4D97-AF65-F5344CB8AC3E}">
        <p14:creationId xmlns:p14="http://schemas.microsoft.com/office/powerpoint/2010/main" val="253402187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FFD2DBA-7C6A-2BD2-6D16-7853A334E2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4F4E35B-18C2-4C8B-8FC5-A310D8C59F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28BE8F5-7366-B4DA-37EB-5E20511E91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7A92D7C-BEFC-45C8-9ED3-F70DC72AB417}"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81F44CBB-9918-9405-1E7E-BBFE2F4255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6890A65-AB9C-3537-5EB9-E291D03BB1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8A3A647-D779-4DF6-B039-CC51845C9B30}" type="slidenum">
              <a:rPr lang="fr-FR" smtClean="0"/>
              <a:t>‹N°›</a:t>
            </a:fld>
            <a:endParaRPr lang="fr-FR"/>
          </a:p>
        </p:txBody>
      </p:sp>
    </p:spTree>
    <p:extLst>
      <p:ext uri="{BB962C8B-B14F-4D97-AF65-F5344CB8AC3E}">
        <p14:creationId xmlns:p14="http://schemas.microsoft.com/office/powerpoint/2010/main" val="1682699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1.xml"/><Relationship Id="rId4" Type="http://schemas.openxmlformats.org/officeDocument/2006/relationships/image" Target="../media/image3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6E440-EA75-C97D-115C-A9489F298AAF}"/>
            </a:ext>
          </a:extLst>
        </p:cNvPr>
        <p:cNvGrpSpPr/>
        <p:nvPr/>
      </p:nvGrpSpPr>
      <p:grpSpPr>
        <a:xfrm>
          <a:off x="0" y="0"/>
          <a:ext cx="0" cy="0"/>
          <a:chOff x="0" y="0"/>
          <a:chExt cx="0" cy="0"/>
        </a:xfrm>
      </p:grpSpPr>
      <p:pic>
        <p:nvPicPr>
          <p:cNvPr id="3" name="Image 2" descr="Une image contenant bâtiment, stade, ciel, plein air&#10;&#10;Le contenu généré par l’IA peut être incorrect.">
            <a:extLst>
              <a:ext uri="{FF2B5EF4-FFF2-40B4-BE49-F238E27FC236}">
                <a16:creationId xmlns:a16="http://schemas.microsoft.com/office/drawing/2014/main" id="{E3D70E5D-0B4B-A197-1350-8FCA3031C9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6688" y="333000"/>
            <a:ext cx="9329824"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D428FF0-2F67-7452-E95C-B3B43F637A48}"/>
              </a:ext>
            </a:extLst>
          </p:cNvPr>
          <p:cNvSpPr txBox="1"/>
          <p:nvPr/>
        </p:nvSpPr>
        <p:spPr>
          <a:xfrm>
            <a:off x="2987040" y="333000"/>
            <a:ext cx="4815840" cy="523220"/>
          </a:xfrm>
          <a:prstGeom prst="rect">
            <a:avLst/>
          </a:prstGeom>
          <a:noFill/>
        </p:spPr>
        <p:txBody>
          <a:bodyPr wrap="square" rtlCol="0">
            <a:spAutoFit/>
          </a:bodyPr>
          <a:lstStyle/>
          <a:p>
            <a:r>
              <a:rPr lang="fr-FR" sz="2800" b="1" dirty="0"/>
              <a:t>Promenade à Rome -Italie</a:t>
            </a:r>
          </a:p>
        </p:txBody>
      </p:sp>
      <p:sp>
        <p:nvSpPr>
          <p:cNvPr id="5" name="ZoneTexte 4">
            <a:extLst>
              <a:ext uri="{FF2B5EF4-FFF2-40B4-BE49-F238E27FC236}">
                <a16:creationId xmlns:a16="http://schemas.microsoft.com/office/drawing/2014/main" id="{18D9D861-A6F9-3EE1-C17B-C60ECD6B25E6}"/>
              </a:ext>
            </a:extLst>
          </p:cNvPr>
          <p:cNvSpPr txBox="1"/>
          <p:nvPr/>
        </p:nvSpPr>
        <p:spPr>
          <a:xfrm>
            <a:off x="9846512" y="3304032"/>
            <a:ext cx="2345488" cy="523220"/>
          </a:xfrm>
          <a:prstGeom prst="rect">
            <a:avLst/>
          </a:prstGeom>
          <a:noFill/>
        </p:spPr>
        <p:txBody>
          <a:bodyPr wrap="square" rtlCol="0">
            <a:spAutoFit/>
          </a:bodyPr>
          <a:lstStyle/>
          <a:p>
            <a:r>
              <a:rPr lang="fr-FR" sz="2800" b="1">
                <a:solidFill>
                  <a:schemeClr val="bg1"/>
                </a:solidFill>
              </a:rPr>
              <a:t> LE COLISEE</a:t>
            </a:r>
            <a:endParaRPr lang="fr-FR" sz="2800" b="1" dirty="0">
              <a:solidFill>
                <a:schemeClr val="bg1"/>
              </a:solidFill>
            </a:endParaRPr>
          </a:p>
        </p:txBody>
      </p:sp>
    </p:spTree>
    <p:extLst>
      <p:ext uri="{BB962C8B-B14F-4D97-AF65-F5344CB8AC3E}">
        <p14:creationId xmlns:p14="http://schemas.microsoft.com/office/powerpoint/2010/main" val="1758468730"/>
      </p:ext>
    </p:extLst>
  </p:cSld>
  <p:clrMapOvr>
    <a:masterClrMapping/>
  </p:clrMapOvr>
  <mc:AlternateContent xmlns:mc="http://schemas.openxmlformats.org/markup-compatibility/2006" xmlns:p14="http://schemas.microsoft.com/office/powerpoint/2010/main">
    <mc:Choice Requires="p14">
      <p:transition spd="slow" p14:dur="5000" advClick="0" advTm="12000">
        <p:sndAc>
          <p:stSnd loop="1">
            <p:snd r:embed="rId2" name="Laura Pausini - Ascolta Il Tuo Cuore (Official Video).wav"/>
          </p:stSnd>
        </p:sndAc>
      </p:transition>
    </mc:Choice>
    <mc:Fallback xmlns="">
      <p:transition spd="slow" advClick="0" advTm="12000">
        <p:sndAc>
          <p:stSnd loop="1">
            <p:snd r:embed="rId4" name="Laura Pausini - Ascolta Il Tuo Cuore (Official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E06350E-8B45-C900-CA77-97D421F69788}"/>
              </a:ext>
            </a:extLst>
          </p:cNvPr>
          <p:cNvSpPr txBox="1"/>
          <p:nvPr/>
        </p:nvSpPr>
        <p:spPr>
          <a:xfrm>
            <a:off x="213360" y="0"/>
            <a:ext cx="11765280" cy="6863417"/>
          </a:xfrm>
          <a:prstGeom prst="rect">
            <a:avLst/>
          </a:prstGeom>
          <a:noFill/>
        </p:spPr>
        <p:txBody>
          <a:bodyPr wrap="square" rtlCol="0">
            <a:spAutoFit/>
          </a:bodyPr>
          <a:lstStyle/>
          <a:p>
            <a:r>
              <a:rPr lang="fr-FR" sz="4400" b="1">
                <a:solidFill>
                  <a:schemeClr val="bg1"/>
                </a:solidFill>
              </a:rPr>
              <a:t>Rome (/ʁɔm/[2] Écouterⓘ ; en italien : Roma /ˈroːma/[3] Écouterⓘ) est la capitale de l'Italie. Située au centre ouest de la péninsule italienne, près de la mer Tyrrhénienne, elle est également la capitale de la région du Latium. En 2019, elle compte 2 844 395 habitants établis sur 1 285 km2, ce qui fait d'elle la commune la plus peuplée d'Italie et la troisième plus étendue d'Europe après Moscou et Londres[</a:t>
            </a:r>
            <a:endParaRPr lang="fr-FR" sz="4400" b="1" dirty="0">
              <a:solidFill>
                <a:schemeClr val="bg1"/>
              </a:solidFill>
            </a:endParaRPr>
          </a:p>
        </p:txBody>
      </p:sp>
    </p:spTree>
    <p:extLst>
      <p:ext uri="{BB962C8B-B14F-4D97-AF65-F5344CB8AC3E}">
        <p14:creationId xmlns:p14="http://schemas.microsoft.com/office/powerpoint/2010/main" val="273951543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47E9-97DD-8ADB-78C8-5E97A140D3AB}"/>
            </a:ext>
          </a:extLst>
        </p:cNvPr>
        <p:cNvGrpSpPr/>
        <p:nvPr/>
      </p:nvGrpSpPr>
      <p:grpSpPr>
        <a:xfrm>
          <a:off x="0" y="0"/>
          <a:ext cx="0" cy="0"/>
          <a:chOff x="0" y="0"/>
          <a:chExt cx="0" cy="0"/>
        </a:xfrm>
      </p:grpSpPr>
      <p:pic>
        <p:nvPicPr>
          <p:cNvPr id="3" name="Image 2" descr="Une image contenant plein air, ciel, bâtiment, tourisme&#10;&#10;Le contenu généré par l’IA peut être incorrect.">
            <a:extLst>
              <a:ext uri="{FF2B5EF4-FFF2-40B4-BE49-F238E27FC236}">
                <a16:creationId xmlns:a16="http://schemas.microsoft.com/office/drawing/2014/main" id="{EFC1B9E6-24EA-792B-EB88-4B02E4D2BE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384B51-2670-81E9-D5B7-8C1FCBEF63D7}"/>
              </a:ext>
            </a:extLst>
          </p:cNvPr>
          <p:cNvSpPr txBox="1"/>
          <p:nvPr/>
        </p:nvSpPr>
        <p:spPr>
          <a:xfrm>
            <a:off x="658368" y="3270504"/>
            <a:ext cx="2694432" cy="954107"/>
          </a:xfrm>
          <a:prstGeom prst="rect">
            <a:avLst/>
          </a:prstGeom>
          <a:noFill/>
        </p:spPr>
        <p:txBody>
          <a:bodyPr wrap="square" rtlCol="0">
            <a:spAutoFit/>
          </a:bodyPr>
          <a:lstStyle/>
          <a:p>
            <a:r>
              <a:rPr lang="fr-FR" sz="2800" b="1" dirty="0">
                <a:solidFill>
                  <a:schemeClr val="bg1"/>
                </a:solidFill>
              </a:rPr>
              <a:t>fontaine-de-</a:t>
            </a:r>
            <a:r>
              <a:rPr lang="fr-FR" sz="2800" b="1" dirty="0" err="1">
                <a:solidFill>
                  <a:schemeClr val="bg1"/>
                </a:solidFill>
              </a:rPr>
              <a:t>trevi</a:t>
            </a:r>
            <a:r>
              <a:rPr lang="fr-FR" sz="2800" b="1" dirty="0">
                <a:solidFill>
                  <a:schemeClr val="bg1"/>
                </a:solidFill>
              </a:rPr>
              <a:t>-</a:t>
            </a:r>
            <a:r>
              <a:rPr lang="fr-FR" sz="2800" b="1" dirty="0" err="1">
                <a:solidFill>
                  <a:schemeClr val="bg1"/>
                </a:solidFill>
              </a:rPr>
              <a:t>rome</a:t>
            </a:r>
            <a:endParaRPr lang="fr-FR" sz="2800" b="1" dirty="0">
              <a:solidFill>
                <a:schemeClr val="bg1"/>
              </a:solidFill>
            </a:endParaRPr>
          </a:p>
        </p:txBody>
      </p:sp>
    </p:spTree>
    <p:extLst>
      <p:ext uri="{BB962C8B-B14F-4D97-AF65-F5344CB8AC3E}">
        <p14:creationId xmlns:p14="http://schemas.microsoft.com/office/powerpoint/2010/main" val="194384386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1AB26-4718-A70E-E904-57A4F426BBC6}"/>
            </a:ext>
          </a:extLst>
        </p:cNvPr>
        <p:cNvGrpSpPr/>
        <p:nvPr/>
      </p:nvGrpSpPr>
      <p:grpSpPr>
        <a:xfrm>
          <a:off x="0" y="0"/>
          <a:ext cx="0" cy="0"/>
          <a:chOff x="0" y="0"/>
          <a:chExt cx="0" cy="0"/>
        </a:xfrm>
      </p:grpSpPr>
      <p:pic>
        <p:nvPicPr>
          <p:cNvPr id="3" name="Image 2" descr="Une image contenant plein air, ciel, bâtiment, habits&#10;&#10;Le contenu généré par l’IA peut être incorrect.">
            <a:extLst>
              <a:ext uri="{FF2B5EF4-FFF2-40B4-BE49-F238E27FC236}">
                <a16:creationId xmlns:a16="http://schemas.microsoft.com/office/drawing/2014/main" id="{34A004EE-DA1A-CB9E-20D0-51F4729163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 y="279000"/>
            <a:ext cx="83999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8EE6F2B-5627-D886-A2BC-B6416B1EA3AA}"/>
              </a:ext>
            </a:extLst>
          </p:cNvPr>
          <p:cNvSpPr txBox="1"/>
          <p:nvPr/>
        </p:nvSpPr>
        <p:spPr>
          <a:xfrm>
            <a:off x="8790432" y="3429000"/>
            <a:ext cx="3401568" cy="954107"/>
          </a:xfrm>
          <a:prstGeom prst="rect">
            <a:avLst/>
          </a:prstGeom>
          <a:noFill/>
        </p:spPr>
        <p:txBody>
          <a:bodyPr wrap="square" rtlCol="0">
            <a:spAutoFit/>
          </a:bodyPr>
          <a:lstStyle/>
          <a:p>
            <a:r>
              <a:rPr lang="fr-FR" sz="2800" b="1">
                <a:solidFill>
                  <a:schemeClr val="bg1"/>
                </a:solidFill>
              </a:rPr>
              <a:t>piazza-di-spagna-rome</a:t>
            </a:r>
            <a:endParaRPr lang="fr-FR" sz="2800" b="1" dirty="0">
              <a:solidFill>
                <a:schemeClr val="bg1"/>
              </a:solidFill>
            </a:endParaRPr>
          </a:p>
        </p:txBody>
      </p:sp>
    </p:spTree>
    <p:extLst>
      <p:ext uri="{BB962C8B-B14F-4D97-AF65-F5344CB8AC3E}">
        <p14:creationId xmlns:p14="http://schemas.microsoft.com/office/powerpoint/2010/main" val="70871591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7D5C-6917-B388-0E52-4EF59A4E8B11}"/>
            </a:ext>
          </a:extLst>
        </p:cNvPr>
        <p:cNvGrpSpPr/>
        <p:nvPr/>
      </p:nvGrpSpPr>
      <p:grpSpPr>
        <a:xfrm>
          <a:off x="0" y="0"/>
          <a:ext cx="0" cy="0"/>
          <a:chOff x="0" y="0"/>
          <a:chExt cx="0" cy="0"/>
        </a:xfrm>
      </p:grpSpPr>
      <p:pic>
        <p:nvPicPr>
          <p:cNvPr id="3" name="Image 2" descr="Une image contenant bâtiment, plein air, ciel, temple&#10;&#10;Le contenu généré par l’IA peut être incorrect.">
            <a:extLst>
              <a:ext uri="{FF2B5EF4-FFF2-40B4-BE49-F238E27FC236}">
                <a16:creationId xmlns:a16="http://schemas.microsoft.com/office/drawing/2014/main" id="{EDAD3F1A-9389-B9EC-4E95-1A3BD16256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3929" y="279000"/>
            <a:ext cx="87296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3AC40CD-1ACD-BAA6-A213-72CFAB2389FE}"/>
              </a:ext>
            </a:extLst>
          </p:cNvPr>
          <p:cNvSpPr txBox="1"/>
          <p:nvPr/>
        </p:nvSpPr>
        <p:spPr>
          <a:xfrm>
            <a:off x="890016" y="3428999"/>
            <a:ext cx="2661321" cy="1384995"/>
          </a:xfrm>
          <a:prstGeom prst="rect">
            <a:avLst/>
          </a:prstGeom>
          <a:noFill/>
        </p:spPr>
        <p:txBody>
          <a:bodyPr wrap="square" rtlCol="0">
            <a:spAutoFit/>
          </a:bodyPr>
          <a:lstStyle/>
          <a:p>
            <a:r>
              <a:rPr lang="fr-FR" sz="2800" b="1">
                <a:solidFill>
                  <a:schemeClr val="bg1"/>
                </a:solidFill>
              </a:rPr>
              <a:t>place-pantheon-rome</a:t>
            </a:r>
            <a:endParaRPr lang="fr-FR" sz="2800" b="1" dirty="0">
              <a:solidFill>
                <a:schemeClr val="bg1"/>
              </a:solidFill>
            </a:endParaRPr>
          </a:p>
        </p:txBody>
      </p:sp>
    </p:spTree>
    <p:extLst>
      <p:ext uri="{BB962C8B-B14F-4D97-AF65-F5344CB8AC3E}">
        <p14:creationId xmlns:p14="http://schemas.microsoft.com/office/powerpoint/2010/main" val="305025573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4E30C-9A76-C04C-29B0-9DF0A350D920}"/>
            </a:ext>
          </a:extLst>
        </p:cNvPr>
        <p:cNvGrpSpPr/>
        <p:nvPr/>
      </p:nvGrpSpPr>
      <p:grpSpPr>
        <a:xfrm>
          <a:off x="0" y="0"/>
          <a:ext cx="0" cy="0"/>
          <a:chOff x="0" y="0"/>
          <a:chExt cx="0" cy="0"/>
        </a:xfrm>
      </p:grpSpPr>
      <p:pic>
        <p:nvPicPr>
          <p:cNvPr id="3" name="Image 2" descr="Une image contenant statue, ciel, plein air, bâtiment&#10;&#10;Le contenu généré par l’IA peut être incorrect.">
            <a:extLst>
              <a:ext uri="{FF2B5EF4-FFF2-40B4-BE49-F238E27FC236}">
                <a16:creationId xmlns:a16="http://schemas.microsoft.com/office/drawing/2014/main" id="{8ED89AD8-0082-27F2-DE7B-E75D675740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4875" y="327768"/>
            <a:ext cx="10042249" cy="56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A1F7DD9-7C9A-46C9-D297-E175031A7964}"/>
              </a:ext>
            </a:extLst>
          </p:cNvPr>
          <p:cNvSpPr txBox="1"/>
          <p:nvPr/>
        </p:nvSpPr>
        <p:spPr>
          <a:xfrm>
            <a:off x="2499360" y="6015768"/>
            <a:ext cx="9887712" cy="523220"/>
          </a:xfrm>
          <a:prstGeom prst="rect">
            <a:avLst/>
          </a:prstGeom>
          <a:noFill/>
        </p:spPr>
        <p:txBody>
          <a:bodyPr wrap="square" rtlCol="0">
            <a:spAutoFit/>
          </a:bodyPr>
          <a:lstStyle/>
          <a:p>
            <a:r>
              <a:rPr lang="fr-FR" sz="2800" b="1">
                <a:solidFill>
                  <a:schemeClr val="bg1"/>
                </a:solidFill>
              </a:rPr>
              <a:t>terrasse-monument-victor-emmanuel-rome</a:t>
            </a:r>
            <a:endParaRPr lang="fr-FR" sz="2800" b="1" dirty="0">
              <a:solidFill>
                <a:schemeClr val="bg1"/>
              </a:solidFill>
            </a:endParaRPr>
          </a:p>
        </p:txBody>
      </p:sp>
    </p:spTree>
    <p:extLst>
      <p:ext uri="{BB962C8B-B14F-4D97-AF65-F5344CB8AC3E}">
        <p14:creationId xmlns:p14="http://schemas.microsoft.com/office/powerpoint/2010/main" val="391346056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A93E9-0490-CDE6-D036-BC1F32CCF186}"/>
            </a:ext>
          </a:extLst>
        </p:cNvPr>
        <p:cNvGrpSpPr/>
        <p:nvPr/>
      </p:nvGrpSpPr>
      <p:grpSpPr>
        <a:xfrm>
          <a:off x="0" y="0"/>
          <a:ext cx="0" cy="0"/>
          <a:chOff x="0" y="0"/>
          <a:chExt cx="0" cy="0"/>
        </a:xfrm>
      </p:grpSpPr>
      <p:pic>
        <p:nvPicPr>
          <p:cNvPr id="3" name="Image 2" descr="Une image contenant plein air, ciel, nuage, chaussures&#10;&#10;Le contenu généré par l’IA peut être incorrect.">
            <a:extLst>
              <a:ext uri="{FF2B5EF4-FFF2-40B4-BE49-F238E27FC236}">
                <a16:creationId xmlns:a16="http://schemas.microsoft.com/office/drawing/2014/main" id="{A31A81BC-6E36-A69B-9AEF-314DB313E1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144" y="279000"/>
            <a:ext cx="86015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A4E5105-FC10-8FCD-A281-E99EE96A2299}"/>
              </a:ext>
            </a:extLst>
          </p:cNvPr>
          <p:cNvSpPr txBox="1"/>
          <p:nvPr/>
        </p:nvSpPr>
        <p:spPr>
          <a:xfrm>
            <a:off x="9229344" y="3633216"/>
            <a:ext cx="2755392" cy="523220"/>
          </a:xfrm>
          <a:prstGeom prst="rect">
            <a:avLst/>
          </a:prstGeom>
          <a:noFill/>
        </p:spPr>
        <p:txBody>
          <a:bodyPr wrap="square" rtlCol="0">
            <a:spAutoFit/>
          </a:bodyPr>
          <a:lstStyle/>
          <a:p>
            <a:r>
              <a:rPr lang="fr-FR" sz="2800" b="1">
                <a:solidFill>
                  <a:schemeClr val="bg1"/>
                </a:solidFill>
              </a:rPr>
              <a:t>rome-capitole</a:t>
            </a:r>
            <a:endParaRPr lang="fr-FR" sz="2800" b="1" dirty="0">
              <a:solidFill>
                <a:schemeClr val="bg1"/>
              </a:solidFill>
            </a:endParaRPr>
          </a:p>
        </p:txBody>
      </p:sp>
    </p:spTree>
    <p:extLst>
      <p:ext uri="{BB962C8B-B14F-4D97-AF65-F5344CB8AC3E}">
        <p14:creationId xmlns:p14="http://schemas.microsoft.com/office/powerpoint/2010/main" val="307360462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32DCB-C391-E093-E106-4F29B3BB255C}"/>
            </a:ext>
          </a:extLst>
        </p:cNvPr>
        <p:cNvGrpSpPr/>
        <p:nvPr/>
      </p:nvGrpSpPr>
      <p:grpSpPr>
        <a:xfrm>
          <a:off x="0" y="0"/>
          <a:ext cx="0" cy="0"/>
          <a:chOff x="0" y="0"/>
          <a:chExt cx="0" cy="0"/>
        </a:xfrm>
      </p:grpSpPr>
      <p:pic>
        <p:nvPicPr>
          <p:cNvPr id="3" name="Image 2" descr="Une image contenant plein air, ciel, Ruines, Architecture de la Rome antique&#10;&#10;Le contenu généré par l’IA peut être incorrect.">
            <a:extLst>
              <a:ext uri="{FF2B5EF4-FFF2-40B4-BE49-F238E27FC236}">
                <a16:creationId xmlns:a16="http://schemas.microsoft.com/office/drawing/2014/main" id="{D5A35DC8-30A6-2D9A-580D-01E9A2DB76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4928" y="279000"/>
            <a:ext cx="83999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83B7207-F9C8-D37B-A1A5-083D501EF8C9}"/>
              </a:ext>
            </a:extLst>
          </p:cNvPr>
          <p:cNvSpPr txBox="1"/>
          <p:nvPr/>
        </p:nvSpPr>
        <p:spPr>
          <a:xfrm>
            <a:off x="402336" y="3428999"/>
            <a:ext cx="3139584" cy="954107"/>
          </a:xfrm>
          <a:prstGeom prst="rect">
            <a:avLst/>
          </a:prstGeom>
          <a:noFill/>
        </p:spPr>
        <p:txBody>
          <a:bodyPr wrap="square" rtlCol="0">
            <a:spAutoFit/>
          </a:bodyPr>
          <a:lstStyle/>
          <a:p>
            <a:r>
              <a:rPr lang="fr-FR" sz="2800" b="1">
                <a:solidFill>
                  <a:schemeClr val="bg1"/>
                </a:solidFill>
              </a:rPr>
              <a:t>forum-romain-rome</a:t>
            </a:r>
            <a:endParaRPr lang="fr-FR" sz="2800" b="1" dirty="0">
              <a:solidFill>
                <a:schemeClr val="bg1"/>
              </a:solidFill>
            </a:endParaRPr>
          </a:p>
        </p:txBody>
      </p:sp>
    </p:spTree>
    <p:extLst>
      <p:ext uri="{BB962C8B-B14F-4D97-AF65-F5344CB8AC3E}">
        <p14:creationId xmlns:p14="http://schemas.microsoft.com/office/powerpoint/2010/main" val="368372988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313CAB-F250-924A-DB57-76EAA43C340E}"/>
            </a:ext>
          </a:extLst>
        </p:cNvPr>
        <p:cNvGrpSpPr/>
        <p:nvPr/>
      </p:nvGrpSpPr>
      <p:grpSpPr>
        <a:xfrm>
          <a:off x="0" y="0"/>
          <a:ext cx="0" cy="0"/>
          <a:chOff x="0" y="0"/>
          <a:chExt cx="0" cy="0"/>
        </a:xfrm>
      </p:grpSpPr>
      <p:pic>
        <p:nvPicPr>
          <p:cNvPr id="3" name="Image 2" descr="Une image contenant sculpture, statue, bâtiment, musée&#10;&#10;Le contenu généré par l’IA peut être incorrect.">
            <a:extLst>
              <a:ext uri="{FF2B5EF4-FFF2-40B4-BE49-F238E27FC236}">
                <a16:creationId xmlns:a16="http://schemas.microsoft.com/office/drawing/2014/main" id="{4B24677E-ED5E-21F7-F01E-8FF0BBE97B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336" y="279000"/>
            <a:ext cx="83999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794D67D-8723-355B-5D93-09119AC090BC}"/>
              </a:ext>
            </a:extLst>
          </p:cNvPr>
          <p:cNvSpPr txBox="1"/>
          <p:nvPr/>
        </p:nvSpPr>
        <p:spPr>
          <a:xfrm>
            <a:off x="8936736" y="3608832"/>
            <a:ext cx="3023616" cy="954107"/>
          </a:xfrm>
          <a:prstGeom prst="rect">
            <a:avLst/>
          </a:prstGeom>
          <a:noFill/>
        </p:spPr>
        <p:txBody>
          <a:bodyPr wrap="square" rtlCol="0">
            <a:spAutoFit/>
          </a:bodyPr>
          <a:lstStyle/>
          <a:p>
            <a:r>
              <a:rPr lang="fr-FR" sz="2800" b="1" dirty="0" err="1">
                <a:solidFill>
                  <a:schemeClr val="bg1"/>
                </a:solidFill>
              </a:rPr>
              <a:t>musee</a:t>
            </a:r>
            <a:r>
              <a:rPr lang="fr-FR" sz="2800" b="1" dirty="0">
                <a:solidFill>
                  <a:schemeClr val="bg1"/>
                </a:solidFill>
              </a:rPr>
              <a:t>-capitole-</a:t>
            </a:r>
            <a:r>
              <a:rPr lang="fr-FR" sz="2800" b="1" dirty="0" err="1">
                <a:solidFill>
                  <a:schemeClr val="bg1"/>
                </a:solidFill>
              </a:rPr>
              <a:t>rome</a:t>
            </a:r>
            <a:r>
              <a:rPr lang="fr-FR" sz="2800" b="1" dirty="0">
                <a:solidFill>
                  <a:schemeClr val="bg1"/>
                </a:solidFill>
              </a:rPr>
              <a:t>-louve</a:t>
            </a:r>
          </a:p>
        </p:txBody>
      </p:sp>
    </p:spTree>
    <p:extLst>
      <p:ext uri="{BB962C8B-B14F-4D97-AF65-F5344CB8AC3E}">
        <p14:creationId xmlns:p14="http://schemas.microsoft.com/office/powerpoint/2010/main" val="367871123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CB9AB-9E06-7C91-5872-B82516AC69E8}"/>
            </a:ext>
          </a:extLst>
        </p:cNvPr>
        <p:cNvGrpSpPr/>
        <p:nvPr/>
      </p:nvGrpSpPr>
      <p:grpSpPr>
        <a:xfrm>
          <a:off x="0" y="0"/>
          <a:ext cx="0" cy="0"/>
          <a:chOff x="0" y="0"/>
          <a:chExt cx="0" cy="0"/>
        </a:xfrm>
      </p:grpSpPr>
      <p:pic>
        <p:nvPicPr>
          <p:cNvPr id="3" name="Image 2" descr="Une image contenant intérieur, Lieux sacrés, cathédrale, peinture&#10;&#10;Le contenu généré par l’IA peut être incorrect.">
            <a:extLst>
              <a:ext uri="{FF2B5EF4-FFF2-40B4-BE49-F238E27FC236}">
                <a16:creationId xmlns:a16="http://schemas.microsoft.com/office/drawing/2014/main" id="{17D3E600-779E-0A94-BBD8-3744DDEA55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4017" y="279000"/>
            <a:ext cx="941781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C1B1CFC-3451-4358-2469-B13F5A950B2E}"/>
              </a:ext>
            </a:extLst>
          </p:cNvPr>
          <p:cNvSpPr txBox="1"/>
          <p:nvPr/>
        </p:nvSpPr>
        <p:spPr>
          <a:xfrm>
            <a:off x="731520" y="3791712"/>
            <a:ext cx="2048256" cy="830997"/>
          </a:xfrm>
          <a:prstGeom prst="rect">
            <a:avLst/>
          </a:prstGeom>
          <a:noFill/>
        </p:spPr>
        <p:txBody>
          <a:bodyPr wrap="square" rtlCol="0">
            <a:spAutoFit/>
          </a:bodyPr>
          <a:lstStyle/>
          <a:p>
            <a:r>
              <a:rPr lang="fr-FR" sz="2400" b="1">
                <a:solidFill>
                  <a:schemeClr val="bg1"/>
                </a:solidFill>
              </a:rPr>
              <a:t>chapelle-sixtine</a:t>
            </a:r>
            <a:endParaRPr lang="fr-FR" sz="2400" b="1" dirty="0">
              <a:solidFill>
                <a:schemeClr val="bg1"/>
              </a:solidFill>
            </a:endParaRPr>
          </a:p>
        </p:txBody>
      </p:sp>
    </p:spTree>
    <p:extLst>
      <p:ext uri="{BB962C8B-B14F-4D97-AF65-F5344CB8AC3E}">
        <p14:creationId xmlns:p14="http://schemas.microsoft.com/office/powerpoint/2010/main" val="188176735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223BB-51E1-7712-70CD-9D1C4B7CC390}"/>
            </a:ext>
          </a:extLst>
        </p:cNvPr>
        <p:cNvGrpSpPr/>
        <p:nvPr/>
      </p:nvGrpSpPr>
      <p:grpSpPr>
        <a:xfrm>
          <a:off x="0" y="0"/>
          <a:ext cx="0" cy="0"/>
          <a:chOff x="0" y="0"/>
          <a:chExt cx="0" cy="0"/>
        </a:xfrm>
      </p:grpSpPr>
      <p:pic>
        <p:nvPicPr>
          <p:cNvPr id="3" name="Image 2" descr="Une image contenant Lieux sacrés, statue, sanctuaire, église&#10;&#10;Le contenu généré par l’IA peut être incorrect.">
            <a:extLst>
              <a:ext uri="{FF2B5EF4-FFF2-40B4-BE49-F238E27FC236}">
                <a16:creationId xmlns:a16="http://schemas.microsoft.com/office/drawing/2014/main" id="{7316EF60-A884-7ECF-10D1-62AB44AFD9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629" y="279000"/>
            <a:ext cx="926896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4C08A72-88B5-B114-45C9-672344033D75}"/>
              </a:ext>
            </a:extLst>
          </p:cNvPr>
          <p:cNvSpPr txBox="1"/>
          <p:nvPr/>
        </p:nvSpPr>
        <p:spPr>
          <a:xfrm>
            <a:off x="9851136" y="3429000"/>
            <a:ext cx="2243328" cy="830997"/>
          </a:xfrm>
          <a:prstGeom prst="rect">
            <a:avLst/>
          </a:prstGeom>
          <a:noFill/>
        </p:spPr>
        <p:txBody>
          <a:bodyPr wrap="square" rtlCol="0">
            <a:spAutoFit/>
          </a:bodyPr>
          <a:lstStyle/>
          <a:p>
            <a:r>
              <a:rPr lang="fr-FR" sz="2400" b="1">
                <a:solidFill>
                  <a:schemeClr val="bg1"/>
                </a:solidFill>
              </a:rPr>
              <a:t>basilique-saint-pierre</a:t>
            </a:r>
            <a:endParaRPr lang="fr-FR" sz="2400" b="1" dirty="0">
              <a:solidFill>
                <a:schemeClr val="bg1"/>
              </a:solidFill>
            </a:endParaRPr>
          </a:p>
        </p:txBody>
      </p:sp>
    </p:spTree>
    <p:extLst>
      <p:ext uri="{BB962C8B-B14F-4D97-AF65-F5344CB8AC3E}">
        <p14:creationId xmlns:p14="http://schemas.microsoft.com/office/powerpoint/2010/main" val="122087756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8B521-17B1-4B71-60B2-A4E91A000378}"/>
            </a:ext>
          </a:extLst>
        </p:cNvPr>
        <p:cNvGrpSpPr/>
        <p:nvPr/>
      </p:nvGrpSpPr>
      <p:grpSpPr>
        <a:xfrm>
          <a:off x="0" y="0"/>
          <a:ext cx="0" cy="0"/>
          <a:chOff x="0" y="0"/>
          <a:chExt cx="0" cy="0"/>
        </a:xfrm>
      </p:grpSpPr>
      <p:pic>
        <p:nvPicPr>
          <p:cNvPr id="3" name="Image 2" descr="Une image contenant plein air, arbre, eau, ciel&#10;&#10;Le contenu généré par l’IA peut être incorrect.">
            <a:extLst>
              <a:ext uri="{FF2B5EF4-FFF2-40B4-BE49-F238E27FC236}">
                <a16:creationId xmlns:a16="http://schemas.microsoft.com/office/drawing/2014/main" id="{A039019B-F53E-1C14-A811-EFD1097319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1945" y="279000"/>
            <a:ext cx="94870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93736A-4325-0161-435C-F0ED5817E9F1}"/>
              </a:ext>
            </a:extLst>
          </p:cNvPr>
          <p:cNvSpPr txBox="1"/>
          <p:nvPr/>
        </p:nvSpPr>
        <p:spPr>
          <a:xfrm>
            <a:off x="646176" y="3236976"/>
            <a:ext cx="2060448" cy="1384995"/>
          </a:xfrm>
          <a:prstGeom prst="rect">
            <a:avLst/>
          </a:prstGeom>
          <a:noFill/>
        </p:spPr>
        <p:txBody>
          <a:bodyPr wrap="square" rtlCol="0">
            <a:spAutoFit/>
          </a:bodyPr>
          <a:lstStyle/>
          <a:p>
            <a:r>
              <a:rPr lang="fr-FR" sz="2800" b="1">
                <a:solidFill>
                  <a:schemeClr val="bg1"/>
                </a:solidFill>
              </a:rPr>
              <a:t>villa-borghese-rome</a:t>
            </a:r>
            <a:endParaRPr lang="fr-FR" sz="2800" b="1" dirty="0">
              <a:solidFill>
                <a:schemeClr val="bg1"/>
              </a:solidFill>
            </a:endParaRPr>
          </a:p>
        </p:txBody>
      </p:sp>
    </p:spTree>
    <p:extLst>
      <p:ext uri="{BB962C8B-B14F-4D97-AF65-F5344CB8AC3E}">
        <p14:creationId xmlns:p14="http://schemas.microsoft.com/office/powerpoint/2010/main" val="413452714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7D463-DF43-765C-8B9D-8C686AA6B155}"/>
            </a:ext>
          </a:extLst>
        </p:cNvPr>
        <p:cNvGrpSpPr/>
        <p:nvPr/>
      </p:nvGrpSpPr>
      <p:grpSpPr>
        <a:xfrm>
          <a:off x="0" y="0"/>
          <a:ext cx="0" cy="0"/>
          <a:chOff x="0" y="0"/>
          <a:chExt cx="0" cy="0"/>
        </a:xfrm>
      </p:grpSpPr>
      <p:pic>
        <p:nvPicPr>
          <p:cNvPr id="5" name="Image 4" descr="Une image contenant plein air, bâtiment, ciel, arche&#10;&#10;Le contenu généré par l’IA peut être incorrect.">
            <a:extLst>
              <a:ext uri="{FF2B5EF4-FFF2-40B4-BE49-F238E27FC236}">
                <a16:creationId xmlns:a16="http://schemas.microsoft.com/office/drawing/2014/main" id="{2AF68DAC-A47E-FE54-157A-6E8BA995D3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8506" y="279000"/>
            <a:ext cx="882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BCD479F-3341-6D08-628B-D6304CCEF833}"/>
              </a:ext>
            </a:extLst>
          </p:cNvPr>
          <p:cNvSpPr txBox="1"/>
          <p:nvPr/>
        </p:nvSpPr>
        <p:spPr>
          <a:xfrm>
            <a:off x="9265920" y="3258312"/>
            <a:ext cx="2602230" cy="1384995"/>
          </a:xfrm>
          <a:prstGeom prst="rect">
            <a:avLst/>
          </a:prstGeom>
          <a:noFill/>
        </p:spPr>
        <p:txBody>
          <a:bodyPr wrap="square" rtlCol="0">
            <a:spAutoFit/>
          </a:bodyPr>
          <a:lstStyle/>
          <a:p>
            <a:r>
              <a:rPr lang="fr-FR" sz="2800" b="1">
                <a:solidFill>
                  <a:schemeClr val="bg1"/>
                </a:solidFill>
              </a:rPr>
              <a:t>arche-constantin-rome</a:t>
            </a:r>
            <a:endParaRPr lang="fr-FR" sz="2800" b="1" dirty="0">
              <a:solidFill>
                <a:schemeClr val="bg1"/>
              </a:solidFill>
            </a:endParaRPr>
          </a:p>
        </p:txBody>
      </p:sp>
    </p:spTree>
    <p:extLst>
      <p:ext uri="{BB962C8B-B14F-4D97-AF65-F5344CB8AC3E}">
        <p14:creationId xmlns:p14="http://schemas.microsoft.com/office/powerpoint/2010/main" val="80339348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178FB-654C-20F2-B80C-E3FBE85D0782}"/>
            </a:ext>
          </a:extLst>
        </p:cNvPr>
        <p:cNvGrpSpPr/>
        <p:nvPr/>
      </p:nvGrpSpPr>
      <p:grpSpPr>
        <a:xfrm>
          <a:off x="0" y="0"/>
          <a:ext cx="0" cy="0"/>
          <a:chOff x="0" y="0"/>
          <a:chExt cx="0" cy="0"/>
        </a:xfrm>
      </p:grpSpPr>
      <p:pic>
        <p:nvPicPr>
          <p:cNvPr id="3" name="Image 2" descr="Une image contenant plein air, ciel, bâtiment, stade&#10;&#10;Le contenu généré par l’IA peut être incorrect.">
            <a:extLst>
              <a:ext uri="{FF2B5EF4-FFF2-40B4-BE49-F238E27FC236}">
                <a16:creationId xmlns:a16="http://schemas.microsoft.com/office/drawing/2014/main" id="{C3213A7F-C7D6-F1BE-5CDC-4074AF5AEB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84170" y="279000"/>
            <a:ext cx="882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CD670BB-B0EB-88FF-1D9E-658039131307}"/>
              </a:ext>
            </a:extLst>
          </p:cNvPr>
          <p:cNvSpPr txBox="1"/>
          <p:nvPr/>
        </p:nvSpPr>
        <p:spPr>
          <a:xfrm>
            <a:off x="1109472" y="3112008"/>
            <a:ext cx="2389632" cy="1384995"/>
          </a:xfrm>
          <a:prstGeom prst="rect">
            <a:avLst/>
          </a:prstGeom>
          <a:noFill/>
        </p:spPr>
        <p:txBody>
          <a:bodyPr wrap="square" rtlCol="0">
            <a:spAutoFit/>
          </a:bodyPr>
          <a:lstStyle/>
          <a:p>
            <a:r>
              <a:rPr lang="fr-FR" sz="2800" b="1">
                <a:solidFill>
                  <a:schemeClr val="bg1"/>
                </a:solidFill>
              </a:rPr>
              <a:t>symbole-romain-colisee</a:t>
            </a:r>
            <a:endParaRPr lang="fr-FR" sz="2800" b="1" dirty="0">
              <a:solidFill>
                <a:schemeClr val="bg1"/>
              </a:solidFill>
            </a:endParaRPr>
          </a:p>
        </p:txBody>
      </p:sp>
    </p:spTree>
    <p:extLst>
      <p:ext uri="{BB962C8B-B14F-4D97-AF65-F5344CB8AC3E}">
        <p14:creationId xmlns:p14="http://schemas.microsoft.com/office/powerpoint/2010/main" val="293373797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FBE3C-A94C-4AEB-1647-AE841270ECC4}"/>
            </a:ext>
          </a:extLst>
        </p:cNvPr>
        <p:cNvGrpSpPr/>
        <p:nvPr/>
      </p:nvGrpSpPr>
      <p:grpSpPr>
        <a:xfrm>
          <a:off x="0" y="0"/>
          <a:ext cx="0" cy="0"/>
          <a:chOff x="0" y="0"/>
          <a:chExt cx="0" cy="0"/>
        </a:xfrm>
      </p:grpSpPr>
      <p:pic>
        <p:nvPicPr>
          <p:cNvPr id="3" name="Image 2" descr="Une image contenant ciel, plein air, nuage, bâtiment&#10;&#10;Le contenu généré par l’IA peut être incorrect.">
            <a:extLst>
              <a:ext uri="{FF2B5EF4-FFF2-40B4-BE49-F238E27FC236}">
                <a16:creationId xmlns:a16="http://schemas.microsoft.com/office/drawing/2014/main" id="{1D41B735-F186-D54F-C9AC-B20A511D3E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8996"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9C4DC94-EF12-8E17-E81D-039658645052}"/>
              </a:ext>
            </a:extLst>
          </p:cNvPr>
          <p:cNvSpPr txBox="1"/>
          <p:nvPr/>
        </p:nvSpPr>
        <p:spPr>
          <a:xfrm>
            <a:off x="9872148" y="3169920"/>
            <a:ext cx="2109216" cy="1384995"/>
          </a:xfrm>
          <a:prstGeom prst="rect">
            <a:avLst/>
          </a:prstGeom>
          <a:noFill/>
        </p:spPr>
        <p:txBody>
          <a:bodyPr wrap="square" rtlCol="0">
            <a:spAutoFit/>
          </a:bodyPr>
          <a:lstStyle/>
          <a:p>
            <a:r>
              <a:rPr lang="fr-FR" sz="2800" b="1">
                <a:solidFill>
                  <a:schemeClr val="bg1"/>
                </a:solidFill>
              </a:rPr>
              <a:t>chateau-saint-ange-rome</a:t>
            </a:r>
            <a:endParaRPr lang="fr-FR" sz="2800" b="1" dirty="0">
              <a:solidFill>
                <a:schemeClr val="bg1"/>
              </a:solidFill>
            </a:endParaRPr>
          </a:p>
        </p:txBody>
      </p:sp>
    </p:spTree>
    <p:extLst>
      <p:ext uri="{BB962C8B-B14F-4D97-AF65-F5344CB8AC3E}">
        <p14:creationId xmlns:p14="http://schemas.microsoft.com/office/powerpoint/2010/main" val="58647743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377AC-309B-819D-2796-DE43AEF3AAE2}"/>
            </a:ext>
          </a:extLst>
        </p:cNvPr>
        <p:cNvGrpSpPr/>
        <p:nvPr/>
      </p:nvGrpSpPr>
      <p:grpSpPr>
        <a:xfrm>
          <a:off x="0" y="0"/>
          <a:ext cx="0" cy="0"/>
          <a:chOff x="0" y="0"/>
          <a:chExt cx="0" cy="0"/>
        </a:xfrm>
      </p:grpSpPr>
      <p:pic>
        <p:nvPicPr>
          <p:cNvPr id="3" name="Image 2" descr="Une image contenant ciel, plein air, Architecture de la Rome antique, colonne&#10;&#10;Le contenu généré par l’IA peut être incorrect.">
            <a:extLst>
              <a:ext uri="{FF2B5EF4-FFF2-40B4-BE49-F238E27FC236}">
                <a16:creationId xmlns:a16="http://schemas.microsoft.com/office/drawing/2014/main" id="{D2D1E8C1-45A6-0544-93A7-A4F3DB94E0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0698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62A363-2CBD-0DC2-58A9-9C56E9D17AF4}"/>
              </a:ext>
            </a:extLst>
          </p:cNvPr>
          <p:cNvSpPr txBox="1"/>
          <p:nvPr/>
        </p:nvSpPr>
        <p:spPr>
          <a:xfrm>
            <a:off x="0" y="3429000"/>
            <a:ext cx="2506980" cy="523220"/>
          </a:xfrm>
          <a:prstGeom prst="rect">
            <a:avLst/>
          </a:prstGeom>
          <a:noFill/>
        </p:spPr>
        <p:txBody>
          <a:bodyPr wrap="square" rtlCol="0">
            <a:spAutoFit/>
          </a:bodyPr>
          <a:lstStyle/>
          <a:p>
            <a:r>
              <a:rPr lang="fr-FR" sz="2800" b="1">
                <a:solidFill>
                  <a:schemeClr val="bg1"/>
                </a:solidFill>
              </a:rPr>
              <a:t>forum_romain</a:t>
            </a:r>
            <a:endParaRPr lang="fr-FR" sz="2800" b="1" dirty="0">
              <a:solidFill>
                <a:schemeClr val="bg1"/>
              </a:solidFill>
            </a:endParaRPr>
          </a:p>
        </p:txBody>
      </p:sp>
    </p:spTree>
    <p:extLst>
      <p:ext uri="{BB962C8B-B14F-4D97-AF65-F5344CB8AC3E}">
        <p14:creationId xmlns:p14="http://schemas.microsoft.com/office/powerpoint/2010/main" val="358328531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D0534-A112-D965-8820-6E44753BBB8D}"/>
            </a:ext>
          </a:extLst>
        </p:cNvPr>
        <p:cNvGrpSpPr/>
        <p:nvPr/>
      </p:nvGrpSpPr>
      <p:grpSpPr>
        <a:xfrm>
          <a:off x="0" y="0"/>
          <a:ext cx="0" cy="0"/>
          <a:chOff x="0" y="0"/>
          <a:chExt cx="0" cy="0"/>
        </a:xfrm>
      </p:grpSpPr>
      <p:pic>
        <p:nvPicPr>
          <p:cNvPr id="3" name="Image 2" descr="Une image contenant plein air, bâtiment, ciel, eau&#10;&#10;Le contenu généré par l’IA peut être incorrect.">
            <a:extLst>
              <a:ext uri="{FF2B5EF4-FFF2-40B4-BE49-F238E27FC236}">
                <a16:creationId xmlns:a16="http://schemas.microsoft.com/office/drawing/2014/main" id="{0FA99A8B-7F56-A9A8-C2AF-503ECFA499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3806" y="351000"/>
            <a:ext cx="9224388" cy="615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4388324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30F4C-EB08-B028-ED38-18EB5A32CCF2}"/>
            </a:ext>
          </a:extLst>
        </p:cNvPr>
        <p:cNvGrpSpPr/>
        <p:nvPr/>
      </p:nvGrpSpPr>
      <p:grpSpPr>
        <a:xfrm>
          <a:off x="0" y="0"/>
          <a:ext cx="0" cy="0"/>
          <a:chOff x="0" y="0"/>
          <a:chExt cx="0" cy="0"/>
        </a:xfrm>
      </p:grpSpPr>
      <p:pic>
        <p:nvPicPr>
          <p:cNvPr id="5" name="Image 4" descr="Une image contenant plein air, ciel, bâtiment, fontaine&#10;&#10;Le contenu généré par l’IA peut être incorrect.">
            <a:extLst>
              <a:ext uri="{FF2B5EF4-FFF2-40B4-BE49-F238E27FC236}">
                <a16:creationId xmlns:a16="http://schemas.microsoft.com/office/drawing/2014/main" id="{8B519BC7-2A2B-D326-FA43-E7C9C41314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0367" y="297000"/>
            <a:ext cx="9111266"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323077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7F89-7986-0777-D896-322C0777BD02}"/>
            </a:ext>
          </a:extLst>
        </p:cNvPr>
        <p:cNvGrpSpPr/>
        <p:nvPr/>
      </p:nvGrpSpPr>
      <p:grpSpPr>
        <a:xfrm>
          <a:off x="0" y="0"/>
          <a:ext cx="0" cy="0"/>
          <a:chOff x="0" y="0"/>
          <a:chExt cx="0" cy="0"/>
        </a:xfrm>
      </p:grpSpPr>
      <p:pic>
        <p:nvPicPr>
          <p:cNvPr id="5" name="Image 4" descr="Une image contenant bâtiment, plein air, repère, Photographie aérienne&#10;&#10;Le contenu généré par l’IA peut être incorrect.">
            <a:extLst>
              <a:ext uri="{FF2B5EF4-FFF2-40B4-BE49-F238E27FC236}">
                <a16:creationId xmlns:a16="http://schemas.microsoft.com/office/drawing/2014/main" id="{2BE1D628-5EEA-8CEB-7B68-7340ACAC08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412122"/>
            <a:ext cx="10728000" cy="603375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9302425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11AA3-286D-C1B1-D3C2-88F5D381DC7C}"/>
            </a:ext>
          </a:extLst>
        </p:cNvPr>
        <p:cNvGrpSpPr/>
        <p:nvPr/>
      </p:nvGrpSpPr>
      <p:grpSpPr>
        <a:xfrm>
          <a:off x="0" y="0"/>
          <a:ext cx="0" cy="0"/>
          <a:chOff x="0" y="0"/>
          <a:chExt cx="0" cy="0"/>
        </a:xfrm>
      </p:grpSpPr>
      <p:pic>
        <p:nvPicPr>
          <p:cNvPr id="3" name="Image 2" descr="Une image contenant bâtiment, sculpture, plein air, Sculpture sur pierre&#10;&#10;Le contenu généré par l’IA peut être incorrect.">
            <a:extLst>
              <a:ext uri="{FF2B5EF4-FFF2-40B4-BE49-F238E27FC236}">
                <a16:creationId xmlns:a16="http://schemas.microsoft.com/office/drawing/2014/main" id="{1A92FC42-6066-9124-09FE-3B3E587B3E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8206069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575D7-9CF1-8AE3-E8A5-6449B31538C1}"/>
            </a:ext>
          </a:extLst>
        </p:cNvPr>
        <p:cNvGrpSpPr/>
        <p:nvPr/>
      </p:nvGrpSpPr>
      <p:grpSpPr>
        <a:xfrm>
          <a:off x="0" y="0"/>
          <a:ext cx="0" cy="0"/>
          <a:chOff x="0" y="0"/>
          <a:chExt cx="0" cy="0"/>
        </a:xfrm>
      </p:grpSpPr>
      <p:pic>
        <p:nvPicPr>
          <p:cNvPr id="3" name="Image 2" descr="Une image contenant sculpture, église, bâtiment, Sculpture sur pierre&#10;&#10;Le contenu généré par l’IA peut être incorrect.">
            <a:extLst>
              <a:ext uri="{FF2B5EF4-FFF2-40B4-BE49-F238E27FC236}">
                <a16:creationId xmlns:a16="http://schemas.microsoft.com/office/drawing/2014/main" id="{909D668B-7A55-5C26-A12E-C1383CFBF5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2680994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2EC36-BE85-30D0-B253-BCD86B057CE5}"/>
            </a:ext>
          </a:extLst>
        </p:cNvPr>
        <p:cNvGrpSpPr/>
        <p:nvPr/>
      </p:nvGrpSpPr>
      <p:grpSpPr>
        <a:xfrm>
          <a:off x="0" y="0"/>
          <a:ext cx="0" cy="0"/>
          <a:chOff x="0" y="0"/>
          <a:chExt cx="0" cy="0"/>
        </a:xfrm>
      </p:grpSpPr>
      <p:pic>
        <p:nvPicPr>
          <p:cNvPr id="3" name="Image 2" descr="Une image contenant plein air, ciel, fontaine, bâtiment&#10;&#10;Le contenu généré par l’IA peut être incorrect.">
            <a:extLst>
              <a:ext uri="{FF2B5EF4-FFF2-40B4-BE49-F238E27FC236}">
                <a16:creationId xmlns:a16="http://schemas.microsoft.com/office/drawing/2014/main" id="{6637BE93-A6E2-96B4-A686-A6ABCADB5F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1601" y="459000"/>
            <a:ext cx="10548798"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5196975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4554A-C59B-2A99-0274-F67BD2B92912}"/>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429989E9-C3F6-B8C5-F2BD-B5A43DAC5C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0626" y="279000"/>
            <a:ext cx="943317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3ABFFC0-2068-5F04-F916-EC3713FF9A5D}"/>
              </a:ext>
            </a:extLst>
          </p:cNvPr>
          <p:cNvSpPr txBox="1"/>
          <p:nvPr/>
        </p:nvSpPr>
        <p:spPr>
          <a:xfrm>
            <a:off x="10082784" y="3572256"/>
            <a:ext cx="1962912" cy="954107"/>
          </a:xfrm>
          <a:prstGeom prst="rect">
            <a:avLst/>
          </a:prstGeom>
          <a:noFill/>
        </p:spPr>
        <p:txBody>
          <a:bodyPr wrap="square" rtlCol="0">
            <a:spAutoFit/>
          </a:bodyPr>
          <a:lstStyle/>
          <a:p>
            <a:r>
              <a:rPr lang="fr-FR" sz="2800" b="1" dirty="0">
                <a:solidFill>
                  <a:schemeClr val="bg1"/>
                </a:solidFill>
              </a:rPr>
              <a:t>forum-romain-</a:t>
            </a:r>
          </a:p>
        </p:txBody>
      </p:sp>
    </p:spTree>
    <p:extLst>
      <p:ext uri="{BB962C8B-B14F-4D97-AF65-F5344CB8AC3E}">
        <p14:creationId xmlns:p14="http://schemas.microsoft.com/office/powerpoint/2010/main" val="238220239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54EFC-8D7E-C5EE-0652-85435D133A14}"/>
            </a:ext>
          </a:extLst>
        </p:cNvPr>
        <p:cNvGrpSpPr/>
        <p:nvPr/>
      </p:nvGrpSpPr>
      <p:grpSpPr>
        <a:xfrm>
          <a:off x="0" y="0"/>
          <a:ext cx="0" cy="0"/>
          <a:chOff x="0" y="0"/>
          <a:chExt cx="0" cy="0"/>
        </a:xfrm>
      </p:grpSpPr>
      <p:pic>
        <p:nvPicPr>
          <p:cNvPr id="3" name="Image 2" descr="Une image contenant bâtiment, porche, plein air, personne&#10;&#10;Le contenu généré par l’IA peut être incorrect.">
            <a:extLst>
              <a:ext uri="{FF2B5EF4-FFF2-40B4-BE49-F238E27FC236}">
                <a16:creationId xmlns:a16="http://schemas.microsoft.com/office/drawing/2014/main" id="{22807BA5-EF60-2DF9-12D0-6BD01FECE1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1341" y="837000"/>
            <a:ext cx="10569318" cy="518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9AD11F0-39B7-3733-3590-D45F15D949B5}"/>
              </a:ext>
            </a:extLst>
          </p:cNvPr>
          <p:cNvSpPr txBox="1"/>
          <p:nvPr/>
        </p:nvSpPr>
        <p:spPr>
          <a:xfrm>
            <a:off x="3877056" y="6021000"/>
            <a:ext cx="6498336" cy="523220"/>
          </a:xfrm>
          <a:prstGeom prst="rect">
            <a:avLst/>
          </a:prstGeom>
          <a:noFill/>
        </p:spPr>
        <p:txBody>
          <a:bodyPr wrap="square" rtlCol="0">
            <a:spAutoFit/>
          </a:bodyPr>
          <a:lstStyle/>
          <a:p>
            <a:r>
              <a:rPr lang="fr-FR" sz="2800" b="1">
                <a:solidFill>
                  <a:schemeClr val="bg1"/>
                </a:solidFill>
              </a:rPr>
              <a:t>Museo National Romano</a:t>
            </a:r>
            <a:endParaRPr lang="fr-FR" sz="2800" b="1" dirty="0">
              <a:solidFill>
                <a:schemeClr val="bg1"/>
              </a:solidFill>
            </a:endParaRPr>
          </a:p>
        </p:txBody>
      </p:sp>
    </p:spTree>
    <p:extLst>
      <p:ext uri="{BB962C8B-B14F-4D97-AF65-F5344CB8AC3E}">
        <p14:creationId xmlns:p14="http://schemas.microsoft.com/office/powerpoint/2010/main" val="394835424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4573A-D79D-7665-D147-DA27FB0F72C5}"/>
            </a:ext>
          </a:extLst>
        </p:cNvPr>
        <p:cNvGrpSpPr/>
        <p:nvPr/>
      </p:nvGrpSpPr>
      <p:grpSpPr>
        <a:xfrm>
          <a:off x="0" y="0"/>
          <a:ext cx="0" cy="0"/>
          <a:chOff x="0" y="0"/>
          <a:chExt cx="0" cy="0"/>
        </a:xfrm>
      </p:grpSpPr>
      <p:pic>
        <p:nvPicPr>
          <p:cNvPr id="3" name="Image 2" descr="Une image contenant nourriture, vaisselle, intérieur, repas&#10;&#10;Le contenu généré par l’IA peut être incorrect.">
            <a:extLst>
              <a:ext uri="{FF2B5EF4-FFF2-40B4-BE49-F238E27FC236}">
                <a16:creationId xmlns:a16="http://schemas.microsoft.com/office/drawing/2014/main" id="{12BE393A-A709-E166-6971-5698E96F37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6000" y="279000"/>
            <a:ext cx="1008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0789852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DB140-9710-42E8-3F40-46ADAC4714FE}"/>
            </a:ext>
          </a:extLst>
        </p:cNvPr>
        <p:cNvGrpSpPr/>
        <p:nvPr/>
      </p:nvGrpSpPr>
      <p:grpSpPr>
        <a:xfrm>
          <a:off x="0" y="0"/>
          <a:ext cx="0" cy="0"/>
          <a:chOff x="0" y="0"/>
          <a:chExt cx="0" cy="0"/>
        </a:xfrm>
      </p:grpSpPr>
      <p:pic>
        <p:nvPicPr>
          <p:cNvPr id="3" name="Image 2" descr="Une image contenant plein air, herbe, nuage, plante&#10;&#10;Le contenu généré par l’IA peut être incorrect.">
            <a:extLst>
              <a:ext uri="{FF2B5EF4-FFF2-40B4-BE49-F238E27FC236}">
                <a16:creationId xmlns:a16="http://schemas.microsoft.com/office/drawing/2014/main" id="{1D50D917-5B50-751B-65B9-7CA7D8B70F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296" y="351000"/>
            <a:ext cx="9849600" cy="615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6EB003A-A7A0-A978-8DFB-88CB182ACCB1}"/>
              </a:ext>
            </a:extLst>
          </p:cNvPr>
          <p:cNvSpPr txBox="1"/>
          <p:nvPr/>
        </p:nvSpPr>
        <p:spPr>
          <a:xfrm>
            <a:off x="219456" y="3468624"/>
            <a:ext cx="1999488" cy="1384995"/>
          </a:xfrm>
          <a:prstGeom prst="rect">
            <a:avLst/>
          </a:prstGeom>
          <a:noFill/>
        </p:spPr>
        <p:txBody>
          <a:bodyPr wrap="square" rtlCol="0">
            <a:spAutoFit/>
          </a:bodyPr>
          <a:lstStyle/>
          <a:p>
            <a:r>
              <a:rPr lang="fr-FR" sz="2800" b="1">
                <a:solidFill>
                  <a:schemeClr val="bg1"/>
                </a:solidFill>
              </a:rPr>
              <a:t>parc de la Villa Borghese</a:t>
            </a:r>
            <a:endParaRPr lang="fr-FR" sz="2800" b="1" dirty="0">
              <a:solidFill>
                <a:schemeClr val="bg1"/>
              </a:solidFill>
            </a:endParaRPr>
          </a:p>
        </p:txBody>
      </p:sp>
    </p:spTree>
    <p:extLst>
      <p:ext uri="{BB962C8B-B14F-4D97-AF65-F5344CB8AC3E}">
        <p14:creationId xmlns:p14="http://schemas.microsoft.com/office/powerpoint/2010/main" val="298448640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19569-875E-7F30-5323-7B6DC4A143C3}"/>
            </a:ext>
          </a:extLst>
        </p:cNvPr>
        <p:cNvGrpSpPr/>
        <p:nvPr/>
      </p:nvGrpSpPr>
      <p:grpSpPr>
        <a:xfrm>
          <a:off x="0" y="0"/>
          <a:ext cx="0" cy="0"/>
          <a:chOff x="0" y="0"/>
          <a:chExt cx="0" cy="0"/>
        </a:xfrm>
      </p:grpSpPr>
      <p:pic>
        <p:nvPicPr>
          <p:cNvPr id="3" name="Image 2" descr="Une image contenant plein air, arbre, bâtiment, ciel&#10;&#10;Le contenu généré par l’IA peut être incorrect.">
            <a:extLst>
              <a:ext uri="{FF2B5EF4-FFF2-40B4-BE49-F238E27FC236}">
                <a16:creationId xmlns:a16="http://schemas.microsoft.com/office/drawing/2014/main" id="{24FC5E3E-601E-9924-1365-950BB8BE73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3396" y="297000"/>
            <a:ext cx="9362574"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818F1D-0B55-6BFC-81A4-72D82FA31E1D}"/>
              </a:ext>
            </a:extLst>
          </p:cNvPr>
          <p:cNvSpPr txBox="1"/>
          <p:nvPr/>
        </p:nvSpPr>
        <p:spPr>
          <a:xfrm>
            <a:off x="9924288" y="3429000"/>
            <a:ext cx="2182368" cy="954107"/>
          </a:xfrm>
          <a:prstGeom prst="rect">
            <a:avLst/>
          </a:prstGeom>
          <a:noFill/>
        </p:spPr>
        <p:txBody>
          <a:bodyPr wrap="square" rtlCol="0">
            <a:spAutoFit/>
          </a:bodyPr>
          <a:lstStyle/>
          <a:p>
            <a:r>
              <a:rPr lang="fr-FR" sz="2800" b="1">
                <a:solidFill>
                  <a:schemeClr val="bg1"/>
                </a:solidFill>
              </a:rPr>
              <a:t>Piazza del Popolo</a:t>
            </a:r>
            <a:endParaRPr lang="fr-FR" sz="2800" b="1" dirty="0">
              <a:solidFill>
                <a:schemeClr val="bg1"/>
              </a:solidFill>
            </a:endParaRPr>
          </a:p>
        </p:txBody>
      </p:sp>
    </p:spTree>
    <p:extLst>
      <p:ext uri="{BB962C8B-B14F-4D97-AF65-F5344CB8AC3E}">
        <p14:creationId xmlns:p14="http://schemas.microsoft.com/office/powerpoint/2010/main" val="107768680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CF99A-1164-939A-290C-DF3746CA789B}"/>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157BBD24-D20D-F9C7-8533-671A54E7AF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85582" y="279000"/>
            <a:ext cx="909279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05C28CF8-FEAF-CF6A-9C13-C859231B3944}"/>
              </a:ext>
            </a:extLst>
          </p:cNvPr>
          <p:cNvSpPr txBox="1"/>
          <p:nvPr/>
        </p:nvSpPr>
        <p:spPr>
          <a:xfrm>
            <a:off x="707136" y="3429000"/>
            <a:ext cx="2353056" cy="1384995"/>
          </a:xfrm>
          <a:prstGeom prst="rect">
            <a:avLst/>
          </a:prstGeom>
          <a:noFill/>
        </p:spPr>
        <p:txBody>
          <a:bodyPr wrap="square" rtlCol="0">
            <a:spAutoFit/>
          </a:bodyPr>
          <a:lstStyle/>
          <a:p>
            <a:r>
              <a:rPr lang="fr-FR" sz="2800" b="1">
                <a:solidFill>
                  <a:schemeClr val="bg1"/>
                </a:solidFill>
              </a:rPr>
              <a:t>quartier</a:t>
            </a:r>
          </a:p>
          <a:p>
            <a:r>
              <a:rPr lang="fr-FR" sz="2800" b="1">
                <a:solidFill>
                  <a:schemeClr val="bg1"/>
                </a:solidFill>
              </a:rPr>
              <a:t>Piazza di Spagna</a:t>
            </a:r>
            <a:endParaRPr lang="fr-FR" sz="2800" b="1" dirty="0">
              <a:solidFill>
                <a:schemeClr val="bg1"/>
              </a:solidFill>
            </a:endParaRPr>
          </a:p>
        </p:txBody>
      </p:sp>
    </p:spTree>
    <p:extLst>
      <p:ext uri="{BB962C8B-B14F-4D97-AF65-F5344CB8AC3E}">
        <p14:creationId xmlns:p14="http://schemas.microsoft.com/office/powerpoint/2010/main" val="168923376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2B241-2D01-7051-AFA9-62EE5ED5FCC1}"/>
            </a:ext>
          </a:extLst>
        </p:cNvPr>
        <p:cNvGrpSpPr/>
        <p:nvPr/>
      </p:nvGrpSpPr>
      <p:grpSpPr>
        <a:xfrm>
          <a:off x="0" y="0"/>
          <a:ext cx="0" cy="0"/>
          <a:chOff x="0" y="0"/>
          <a:chExt cx="0" cy="0"/>
        </a:xfrm>
      </p:grpSpPr>
      <p:pic>
        <p:nvPicPr>
          <p:cNvPr id="3" name="Image 2" descr="Une image contenant plein air, bâtiment, scène, marché&#10;&#10;Le contenu généré par l’IA peut être incorrect.">
            <a:extLst>
              <a:ext uri="{FF2B5EF4-FFF2-40B4-BE49-F238E27FC236}">
                <a16:creationId xmlns:a16="http://schemas.microsoft.com/office/drawing/2014/main" id="{5EAD47ED-C843-A8AA-DFFF-6BF582AE0B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853567" y="614743"/>
            <a:ext cx="10484866" cy="562851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F5EE90-0BA1-5F2F-2643-F06D4E587941}"/>
              </a:ext>
            </a:extLst>
          </p:cNvPr>
          <p:cNvSpPr txBox="1"/>
          <p:nvPr/>
        </p:nvSpPr>
        <p:spPr>
          <a:xfrm>
            <a:off x="2621280" y="6334780"/>
            <a:ext cx="7242048" cy="523220"/>
          </a:xfrm>
          <a:prstGeom prst="rect">
            <a:avLst/>
          </a:prstGeom>
          <a:noFill/>
        </p:spPr>
        <p:txBody>
          <a:bodyPr wrap="square" rtlCol="0">
            <a:spAutoFit/>
          </a:bodyPr>
          <a:lstStyle/>
          <a:p>
            <a:r>
              <a:rPr lang="fr-FR" sz="2800" b="1">
                <a:solidFill>
                  <a:schemeClr val="bg1"/>
                </a:solidFill>
              </a:rPr>
              <a:t> Faire un tour au marché Campo de Fiori</a:t>
            </a:r>
            <a:endParaRPr lang="fr-FR" sz="2800" b="1" dirty="0">
              <a:solidFill>
                <a:schemeClr val="bg1"/>
              </a:solidFill>
            </a:endParaRPr>
          </a:p>
        </p:txBody>
      </p:sp>
    </p:spTree>
    <p:extLst>
      <p:ext uri="{BB962C8B-B14F-4D97-AF65-F5344CB8AC3E}">
        <p14:creationId xmlns:p14="http://schemas.microsoft.com/office/powerpoint/2010/main" val="197503467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A6018-4BA7-EAF5-7B57-A6ABC4A4215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7DC27AB-AD11-0E75-FDE2-1A325CAEF7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2971800" cy="3619500"/>
          </a:xfrm>
          <a:prstGeom prst="rect">
            <a:avLst/>
          </a:prstGeom>
        </p:spPr>
      </p:pic>
      <p:pic>
        <p:nvPicPr>
          <p:cNvPr id="9" name="Image 8" descr="Une image contenant fleur, Visage humain, femme, personne&#10;&#10;Le contenu généré par l’IA peut être incorrect.">
            <a:extLst>
              <a:ext uri="{FF2B5EF4-FFF2-40B4-BE49-F238E27FC236}">
                <a16:creationId xmlns:a16="http://schemas.microsoft.com/office/drawing/2014/main" id="{D0C48292-769C-057B-02C8-038A8FC6684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48825" y="119634"/>
            <a:ext cx="2543175" cy="3619500"/>
          </a:xfrm>
          <a:prstGeom prst="rect">
            <a:avLst/>
          </a:prstGeom>
        </p:spPr>
      </p:pic>
      <p:sp>
        <p:nvSpPr>
          <p:cNvPr id="10" name="ZoneTexte 9">
            <a:extLst>
              <a:ext uri="{FF2B5EF4-FFF2-40B4-BE49-F238E27FC236}">
                <a16:creationId xmlns:a16="http://schemas.microsoft.com/office/drawing/2014/main" id="{A1D4B77D-F59F-26BB-6714-EADE238AC313}"/>
              </a:ext>
            </a:extLst>
          </p:cNvPr>
          <p:cNvSpPr txBox="1"/>
          <p:nvPr/>
        </p:nvSpPr>
        <p:spPr>
          <a:xfrm>
            <a:off x="3194304" y="463296"/>
            <a:ext cx="6778752" cy="954107"/>
          </a:xfrm>
          <a:prstGeom prst="rect">
            <a:avLst/>
          </a:prstGeom>
          <a:noFill/>
        </p:spPr>
        <p:txBody>
          <a:bodyPr wrap="square" rtlCol="0">
            <a:spAutoFit/>
          </a:bodyPr>
          <a:lstStyle/>
          <a:p>
            <a:r>
              <a:rPr lang="fr-FR" sz="2800" b="1" dirty="0">
                <a:solidFill>
                  <a:schemeClr val="bg1"/>
                </a:solidFill>
              </a:rPr>
              <a:t>Lorient Vous A Présenté Promenade à Rome - Italie</a:t>
            </a:r>
          </a:p>
        </p:txBody>
      </p:sp>
      <p:sp>
        <p:nvSpPr>
          <p:cNvPr id="11" name="ZoneTexte 10">
            <a:extLst>
              <a:ext uri="{FF2B5EF4-FFF2-40B4-BE49-F238E27FC236}">
                <a16:creationId xmlns:a16="http://schemas.microsoft.com/office/drawing/2014/main" id="{EF04B489-B233-1A58-5CF9-B92B659D9909}"/>
              </a:ext>
            </a:extLst>
          </p:cNvPr>
          <p:cNvSpPr txBox="1"/>
          <p:nvPr/>
        </p:nvSpPr>
        <p:spPr>
          <a:xfrm>
            <a:off x="3194304" y="1809750"/>
            <a:ext cx="6778752"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12" name="ZoneTexte 11">
            <a:extLst>
              <a:ext uri="{FF2B5EF4-FFF2-40B4-BE49-F238E27FC236}">
                <a16:creationId xmlns:a16="http://schemas.microsoft.com/office/drawing/2014/main" id="{695E3A7B-4F89-7A7B-9204-A21617CCE817}"/>
              </a:ext>
            </a:extLst>
          </p:cNvPr>
          <p:cNvSpPr txBox="1"/>
          <p:nvPr/>
        </p:nvSpPr>
        <p:spPr>
          <a:xfrm>
            <a:off x="5049393" y="2725317"/>
            <a:ext cx="4376928" cy="523220"/>
          </a:xfrm>
          <a:prstGeom prst="rect">
            <a:avLst/>
          </a:prstGeom>
          <a:noFill/>
        </p:spPr>
        <p:txBody>
          <a:bodyPr wrap="square" rtlCol="0">
            <a:spAutoFit/>
          </a:bodyPr>
          <a:lstStyle/>
          <a:p>
            <a:r>
              <a:rPr lang="fr-FR" sz="2800" b="1" dirty="0">
                <a:solidFill>
                  <a:schemeClr val="bg1"/>
                </a:solidFill>
              </a:rPr>
              <a:t>Daniel</a:t>
            </a:r>
          </a:p>
        </p:txBody>
      </p:sp>
      <p:sp>
        <p:nvSpPr>
          <p:cNvPr id="13" name="ZoneTexte 12">
            <a:extLst>
              <a:ext uri="{FF2B5EF4-FFF2-40B4-BE49-F238E27FC236}">
                <a16:creationId xmlns:a16="http://schemas.microsoft.com/office/drawing/2014/main" id="{6BD37656-1592-00D0-5075-04D9950F99A0}"/>
              </a:ext>
            </a:extLst>
          </p:cNvPr>
          <p:cNvSpPr txBox="1"/>
          <p:nvPr/>
        </p:nvSpPr>
        <p:spPr>
          <a:xfrm>
            <a:off x="4269677" y="3739134"/>
            <a:ext cx="4742688" cy="523220"/>
          </a:xfrm>
          <a:prstGeom prst="rect">
            <a:avLst/>
          </a:prstGeom>
          <a:noFill/>
        </p:spPr>
        <p:txBody>
          <a:bodyPr wrap="square" rtlCol="0">
            <a:spAutoFit/>
          </a:bodyPr>
          <a:lstStyle/>
          <a:p>
            <a:r>
              <a:rPr lang="fr-FR" sz="2800" b="1" dirty="0">
                <a:solidFill>
                  <a:schemeClr val="bg1"/>
                </a:solidFill>
              </a:rPr>
              <a:t>www.papy16.net</a:t>
            </a:r>
          </a:p>
        </p:txBody>
      </p:sp>
      <p:sp>
        <p:nvSpPr>
          <p:cNvPr id="14" name="Rectangle 13">
            <a:extLst>
              <a:ext uri="{FF2B5EF4-FFF2-40B4-BE49-F238E27FC236}">
                <a16:creationId xmlns:a16="http://schemas.microsoft.com/office/drawing/2014/main" id="{EAA1D967-94A7-1A57-ECEF-8963180DD96C}"/>
              </a:ext>
            </a:extLst>
          </p:cNvPr>
          <p:cNvSpPr/>
          <p:nvPr/>
        </p:nvSpPr>
        <p:spPr>
          <a:xfrm>
            <a:off x="4586667" y="4654701"/>
            <a:ext cx="2496883" cy="104775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descr="Une image contenant Police, Graphique, écriture manuscrite, texte&#10;&#10;Le contenu généré par l’IA peut être incorrect.">
            <a:extLst>
              <a:ext uri="{FF2B5EF4-FFF2-40B4-BE49-F238E27FC236}">
                <a16:creationId xmlns:a16="http://schemas.microsoft.com/office/drawing/2014/main" id="{052539AB-BBD7-8C7E-C1DD-9CA00E65946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785572" y="4812459"/>
            <a:ext cx="2099071" cy="732234"/>
          </a:xfrm>
          <a:prstGeom prst="rect">
            <a:avLst/>
          </a:prstGeom>
        </p:spPr>
      </p:pic>
      <p:sp>
        <p:nvSpPr>
          <p:cNvPr id="17" name="ZoneTexte 16">
            <a:extLst>
              <a:ext uri="{FF2B5EF4-FFF2-40B4-BE49-F238E27FC236}">
                <a16:creationId xmlns:a16="http://schemas.microsoft.com/office/drawing/2014/main" id="{10F8041A-B19C-C89E-0136-F96DA3588F6D}"/>
              </a:ext>
            </a:extLst>
          </p:cNvPr>
          <p:cNvSpPr txBox="1"/>
          <p:nvPr/>
        </p:nvSpPr>
        <p:spPr>
          <a:xfrm>
            <a:off x="3476625" y="5932242"/>
            <a:ext cx="5949696" cy="646331"/>
          </a:xfrm>
          <a:prstGeom prst="rect">
            <a:avLst/>
          </a:prstGeom>
          <a:noFill/>
        </p:spPr>
        <p:txBody>
          <a:bodyPr wrap="square" rtlCol="0">
            <a:spAutoFit/>
          </a:bodyPr>
          <a:lstStyle/>
          <a:p>
            <a:r>
              <a:rPr lang="fr-FR" sz="3600" b="1" dirty="0">
                <a:solidFill>
                  <a:schemeClr val="bg1"/>
                </a:solidFill>
              </a:rPr>
              <a:t>Bienvenu Chez  Papy 16</a:t>
            </a:r>
          </a:p>
        </p:txBody>
      </p:sp>
    </p:spTree>
    <p:extLst>
      <p:ext uri="{BB962C8B-B14F-4D97-AF65-F5344CB8AC3E}">
        <p14:creationId xmlns:p14="http://schemas.microsoft.com/office/powerpoint/2010/main" val="412681265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TotalTime>
  <Words>165</Words>
  <Application>Microsoft Office PowerPoint</Application>
  <PresentationFormat>Grand écran</PresentationFormat>
  <Paragraphs>29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2026-01-28T10:38:36Z</dcterms:created>
  <dcterms:modified xsi:type="dcterms:W3CDTF">2026-02-02T08:03:23Z</dcterms:modified>
</cp:coreProperties>
</file>