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91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458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212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2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451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9494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75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74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087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43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044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969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167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9106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690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446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328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58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C10711C2-3730-4C64-9F9F-78D5684993C8}" type="datetimeFigureOut">
              <a:rPr lang="fr-FR" smtClean="0"/>
              <a:t>28/01/2026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55032B7-01E9-4D57-8E80-A7FE1AC2DE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113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627017" y="1132114"/>
            <a:ext cx="106901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N°67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91" y="2055444"/>
            <a:ext cx="5884817" cy="43482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497359"/>
            <a:ext cx="11906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49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16" y="661851"/>
            <a:ext cx="6760703" cy="555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556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979" y="409303"/>
            <a:ext cx="5378583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256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875" y="581160"/>
            <a:ext cx="3498268" cy="521188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54955" y="5793047"/>
            <a:ext cx="9435233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b="1" dirty="0" smtClean="0">
                <a:ln w="0"/>
                <a:solidFill>
                  <a:srgbClr val="92D050"/>
                </a:solidFill>
              </a:rPr>
              <a:t>Il faut soutenir l’agriculture</a:t>
            </a:r>
            <a:endParaRPr lang="fr-FR" b="1" cap="none" spc="0" dirty="0">
              <a:ln w="0"/>
              <a:solidFill>
                <a:srgbClr val="92D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4172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713" y="531223"/>
            <a:ext cx="7517059" cy="724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09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647" y="435428"/>
            <a:ext cx="5498268" cy="597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360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534284"/>
            <a:ext cx="4985929" cy="561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075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412" y="435427"/>
            <a:ext cx="5683310" cy="6017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915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623" y="409302"/>
            <a:ext cx="5939246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41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388" y="547885"/>
            <a:ext cx="4133578" cy="561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90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383" y="505097"/>
            <a:ext cx="5642405" cy="573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79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682" y="505097"/>
            <a:ext cx="5747824" cy="570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804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617" y="836023"/>
            <a:ext cx="7364035" cy="735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438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99" y="766354"/>
            <a:ext cx="6293198" cy="546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8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571500"/>
            <a:ext cx="4829175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736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455" y="534741"/>
            <a:ext cx="5529568" cy="570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561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94" y="409398"/>
            <a:ext cx="4183349" cy="582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086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50" y="857250"/>
            <a:ext cx="75819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0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17" y="512717"/>
            <a:ext cx="4380637" cy="569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570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754" y="-3823386"/>
            <a:ext cx="8499566" cy="150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811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85762"/>
            <a:ext cx="5010150" cy="608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16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487680"/>
            <a:ext cx="5939246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67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62" y="374469"/>
            <a:ext cx="6054959" cy="600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01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216" y="837045"/>
            <a:ext cx="7895681" cy="788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557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25" y="381000"/>
            <a:ext cx="45529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71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078" y="0"/>
            <a:ext cx="6100664" cy="697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330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8575"/>
            <a:ext cx="501015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762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125" y="381000"/>
            <a:ext cx="48577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56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431" y="426720"/>
            <a:ext cx="5540409" cy="594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0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51" y="357051"/>
            <a:ext cx="6183086" cy="618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230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862" y="857250"/>
            <a:ext cx="75342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543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606" y="-3235773"/>
            <a:ext cx="7638007" cy="1356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27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542" y="470263"/>
            <a:ext cx="5949527" cy="5808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046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948" y="-357052"/>
            <a:ext cx="7215051" cy="721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093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552" y="635726"/>
            <a:ext cx="7398935" cy="738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943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724" y="473664"/>
            <a:ext cx="4440931" cy="591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60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71" y="478971"/>
            <a:ext cx="5878286" cy="5878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72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571" y="853440"/>
            <a:ext cx="7507686" cy="531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351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348" y="606064"/>
            <a:ext cx="6988240" cy="538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07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069" y="452845"/>
            <a:ext cx="6472594" cy="5956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24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016" y="511627"/>
            <a:ext cx="3910150" cy="586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465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132" y="133313"/>
            <a:ext cx="4789850" cy="659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003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381000"/>
            <a:ext cx="48006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957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381000"/>
            <a:ext cx="49434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56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309" y="210271"/>
            <a:ext cx="4321084" cy="602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41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7068" y="600891"/>
            <a:ext cx="6456361" cy="600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3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32" y="374468"/>
            <a:ext cx="6450032" cy="576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36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981" y="391886"/>
            <a:ext cx="6092872" cy="6000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25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593" y="574499"/>
            <a:ext cx="7873139" cy="5565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941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81" y="624159"/>
            <a:ext cx="7878983" cy="671716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992" y="5316038"/>
            <a:ext cx="1179195" cy="95683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32" y="5638800"/>
            <a:ext cx="1713272" cy="96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371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43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N°67</dc:title>
  <dc:creator>Perroquet34740</dc:creator>
  <cp:lastModifiedBy>user</cp:lastModifiedBy>
  <cp:revision>5</cp:revision>
  <dcterms:created xsi:type="dcterms:W3CDTF">2026-01-28T16:04:20Z</dcterms:created>
  <dcterms:modified xsi:type="dcterms:W3CDTF">2026-01-28T16:47:28Z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