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58" r:id="rId3"/>
    <p:sldId id="259" r:id="rId4"/>
    <p:sldId id="260" r:id="rId5"/>
    <p:sldId id="256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2BEE1-CF74-428E-90D6-97F28F0A1292}" type="datetimeFigureOut">
              <a:rPr lang="fr-FR" smtClean="0"/>
              <a:t>29/12/2025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4F5EC-217D-4644-85B9-0BBF7FEF43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01310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2BEE1-CF74-428E-90D6-97F28F0A1292}" type="datetimeFigureOut">
              <a:rPr lang="fr-FR" smtClean="0"/>
              <a:t>29/12/2025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4F5EC-217D-4644-85B9-0BBF7FEF43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14228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2BEE1-CF74-428E-90D6-97F28F0A1292}" type="datetimeFigureOut">
              <a:rPr lang="fr-FR" smtClean="0"/>
              <a:t>29/12/2025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4F5EC-217D-4644-85B9-0BBF7FEF43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58891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2BEE1-CF74-428E-90D6-97F28F0A1292}" type="datetimeFigureOut">
              <a:rPr lang="fr-FR" smtClean="0"/>
              <a:t>29/12/2025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4F5EC-217D-4644-85B9-0BBF7FEF43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88044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2BEE1-CF74-428E-90D6-97F28F0A1292}" type="datetimeFigureOut">
              <a:rPr lang="fr-FR" smtClean="0"/>
              <a:t>29/12/2025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4F5EC-217D-4644-85B9-0BBF7FEF43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97993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2BEE1-CF74-428E-90D6-97F28F0A1292}" type="datetimeFigureOut">
              <a:rPr lang="fr-FR" smtClean="0"/>
              <a:t>29/12/2025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4F5EC-217D-4644-85B9-0BBF7FEF43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45548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2BEE1-CF74-428E-90D6-97F28F0A1292}" type="datetimeFigureOut">
              <a:rPr lang="fr-FR" smtClean="0"/>
              <a:t>29/12/2025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4F5EC-217D-4644-85B9-0BBF7FEF43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44706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2BEE1-CF74-428E-90D6-97F28F0A1292}" type="datetimeFigureOut">
              <a:rPr lang="fr-FR" smtClean="0"/>
              <a:t>29/12/2025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4F5EC-217D-4644-85B9-0BBF7FEF43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3893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2BEE1-CF74-428E-90D6-97F28F0A1292}" type="datetimeFigureOut">
              <a:rPr lang="fr-FR" smtClean="0"/>
              <a:t>29/12/2025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4F5EC-217D-4644-85B9-0BBF7FEF43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65511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2BEE1-CF74-428E-90D6-97F28F0A1292}" type="datetimeFigureOut">
              <a:rPr lang="fr-FR" smtClean="0"/>
              <a:t>29/12/2025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4F5EC-217D-4644-85B9-0BBF7FEF43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8446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2BEE1-CF74-428E-90D6-97F28F0A1292}" type="datetimeFigureOut">
              <a:rPr lang="fr-FR" smtClean="0"/>
              <a:t>29/12/2025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4F5EC-217D-4644-85B9-0BBF7FEF43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28073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22BEE1-CF74-428E-90D6-97F28F0A1292}" type="datetimeFigureOut">
              <a:rPr lang="fr-FR" smtClean="0"/>
              <a:t>29/12/2025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84F5EC-217D-4644-85B9-0BBF7FEF43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257649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8890" y="1056388"/>
            <a:ext cx="4820927" cy="5801611"/>
          </a:xfrm>
        </p:spPr>
      </p:pic>
      <p:sp>
        <p:nvSpPr>
          <p:cNvPr id="5" name="Rectangle 4"/>
          <p:cNvSpPr/>
          <p:nvPr/>
        </p:nvSpPr>
        <p:spPr>
          <a:xfrm>
            <a:off x="1375954" y="113211"/>
            <a:ext cx="858899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HUMOUR EN VRAC N°185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858055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4096" y="107576"/>
            <a:ext cx="5374104" cy="6947513"/>
          </a:xfrm>
        </p:spPr>
      </p:pic>
    </p:spTree>
    <p:extLst>
      <p:ext uri="{BB962C8B-B14F-4D97-AF65-F5344CB8AC3E}">
        <p14:creationId xmlns:p14="http://schemas.microsoft.com/office/powerpoint/2010/main" val="22857651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4213" y="0"/>
            <a:ext cx="6190406" cy="6858000"/>
          </a:xfrm>
        </p:spPr>
      </p:pic>
    </p:spTree>
    <p:extLst>
      <p:ext uri="{BB962C8B-B14F-4D97-AF65-F5344CB8AC3E}">
        <p14:creationId xmlns:p14="http://schemas.microsoft.com/office/powerpoint/2010/main" val="39035260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35" y="0"/>
            <a:ext cx="5950541" cy="7217578"/>
          </a:xfrm>
        </p:spPr>
      </p:pic>
    </p:spTree>
    <p:extLst>
      <p:ext uri="{BB962C8B-B14F-4D97-AF65-F5344CB8AC3E}">
        <p14:creationId xmlns:p14="http://schemas.microsoft.com/office/powerpoint/2010/main" val="5564717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4059" y="255775"/>
            <a:ext cx="4682415" cy="6508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21228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63235" cy="6954044"/>
          </a:xfrm>
        </p:spPr>
      </p:pic>
    </p:spTree>
    <p:extLst>
      <p:ext uri="{BB962C8B-B14F-4D97-AF65-F5344CB8AC3E}">
        <p14:creationId xmlns:p14="http://schemas.microsoft.com/office/powerpoint/2010/main" val="35186454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9330" y="-134472"/>
            <a:ext cx="6054364" cy="7285957"/>
          </a:xfrm>
        </p:spPr>
      </p:pic>
    </p:spTree>
    <p:extLst>
      <p:ext uri="{BB962C8B-B14F-4D97-AF65-F5344CB8AC3E}">
        <p14:creationId xmlns:p14="http://schemas.microsoft.com/office/powerpoint/2010/main" val="7627910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4878" y="365125"/>
            <a:ext cx="7690828" cy="6296866"/>
          </a:xfrm>
        </p:spPr>
      </p:pic>
    </p:spTree>
    <p:extLst>
      <p:ext uri="{BB962C8B-B14F-4D97-AF65-F5344CB8AC3E}">
        <p14:creationId xmlns:p14="http://schemas.microsoft.com/office/powerpoint/2010/main" val="34030951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5262" y="0"/>
            <a:ext cx="5559491" cy="6928363"/>
          </a:xfrm>
        </p:spPr>
      </p:pic>
    </p:spTree>
    <p:extLst>
      <p:ext uri="{BB962C8B-B14F-4D97-AF65-F5344CB8AC3E}">
        <p14:creationId xmlns:p14="http://schemas.microsoft.com/office/powerpoint/2010/main" val="15046332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449" y="365125"/>
            <a:ext cx="9525179" cy="9507071"/>
          </a:xfrm>
        </p:spPr>
      </p:pic>
    </p:spTree>
    <p:extLst>
      <p:ext uri="{BB962C8B-B14F-4D97-AF65-F5344CB8AC3E}">
        <p14:creationId xmlns:p14="http://schemas.microsoft.com/office/powerpoint/2010/main" val="3640934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0447" y="-1"/>
            <a:ext cx="6194953" cy="7152685"/>
          </a:xfrm>
        </p:spPr>
      </p:pic>
    </p:spTree>
    <p:extLst>
      <p:ext uri="{BB962C8B-B14F-4D97-AF65-F5344CB8AC3E}">
        <p14:creationId xmlns:p14="http://schemas.microsoft.com/office/powerpoint/2010/main" val="39156901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5332" y="-699247"/>
            <a:ext cx="6678667" cy="8646716"/>
          </a:xfrm>
        </p:spPr>
      </p:pic>
    </p:spTree>
    <p:extLst>
      <p:ext uri="{BB962C8B-B14F-4D97-AF65-F5344CB8AC3E}">
        <p14:creationId xmlns:p14="http://schemas.microsoft.com/office/powerpoint/2010/main" val="39030652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9176" y="0"/>
            <a:ext cx="7067248" cy="6852276"/>
          </a:xfrm>
        </p:spPr>
      </p:pic>
    </p:spTree>
    <p:extLst>
      <p:ext uri="{BB962C8B-B14F-4D97-AF65-F5344CB8AC3E}">
        <p14:creationId xmlns:p14="http://schemas.microsoft.com/office/powerpoint/2010/main" val="28067440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5385" y="161364"/>
            <a:ext cx="8550967" cy="6797295"/>
          </a:xfrm>
        </p:spPr>
      </p:pic>
    </p:spTree>
    <p:extLst>
      <p:ext uri="{BB962C8B-B14F-4D97-AF65-F5344CB8AC3E}">
        <p14:creationId xmlns:p14="http://schemas.microsoft.com/office/powerpoint/2010/main" val="13691350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3829" y="0"/>
            <a:ext cx="9444342" cy="9426388"/>
          </a:xfrm>
        </p:spPr>
      </p:pic>
    </p:spTree>
    <p:extLst>
      <p:ext uri="{BB962C8B-B14F-4D97-AF65-F5344CB8AC3E}">
        <p14:creationId xmlns:p14="http://schemas.microsoft.com/office/powerpoint/2010/main" val="30927465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029" y="470646"/>
            <a:ext cx="9648335" cy="6432223"/>
          </a:xfrm>
        </p:spPr>
      </p:pic>
    </p:spTree>
    <p:extLst>
      <p:ext uri="{BB962C8B-B14F-4D97-AF65-F5344CB8AC3E}">
        <p14:creationId xmlns:p14="http://schemas.microsoft.com/office/powerpoint/2010/main" val="4734241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008953" cy="7008953"/>
          </a:xfrm>
        </p:spPr>
      </p:pic>
    </p:spTree>
    <p:extLst>
      <p:ext uri="{BB962C8B-B14F-4D97-AF65-F5344CB8AC3E}">
        <p14:creationId xmlns:p14="http://schemas.microsoft.com/office/powerpoint/2010/main" val="19466356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4400" y="0"/>
            <a:ext cx="7533388" cy="7533388"/>
          </a:xfrm>
        </p:spPr>
      </p:pic>
    </p:spTree>
    <p:extLst>
      <p:ext uri="{BB962C8B-B14F-4D97-AF65-F5344CB8AC3E}">
        <p14:creationId xmlns:p14="http://schemas.microsoft.com/office/powerpoint/2010/main" val="31376057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7732" y="147918"/>
            <a:ext cx="8769268" cy="7380801"/>
          </a:xfrm>
        </p:spPr>
      </p:pic>
    </p:spTree>
    <p:extLst>
      <p:ext uri="{BB962C8B-B14F-4D97-AF65-F5344CB8AC3E}">
        <p14:creationId xmlns:p14="http://schemas.microsoft.com/office/powerpoint/2010/main" val="17149141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1307" y="121024"/>
            <a:ext cx="5140339" cy="7214512"/>
          </a:xfrm>
        </p:spPr>
      </p:pic>
    </p:spTree>
    <p:extLst>
      <p:ext uri="{BB962C8B-B14F-4D97-AF65-F5344CB8AC3E}">
        <p14:creationId xmlns:p14="http://schemas.microsoft.com/office/powerpoint/2010/main" val="50262993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014" y="-753036"/>
            <a:ext cx="10373957" cy="10354235"/>
          </a:xfrm>
        </p:spPr>
      </p:pic>
    </p:spTree>
    <p:extLst>
      <p:ext uri="{BB962C8B-B14F-4D97-AF65-F5344CB8AC3E}">
        <p14:creationId xmlns:p14="http://schemas.microsoft.com/office/powerpoint/2010/main" val="336262977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3848" y="-2404101"/>
            <a:ext cx="5809128" cy="12910406"/>
          </a:xfrm>
        </p:spPr>
      </p:pic>
    </p:spTree>
    <p:extLst>
      <p:ext uri="{BB962C8B-B14F-4D97-AF65-F5344CB8AC3E}">
        <p14:creationId xmlns:p14="http://schemas.microsoft.com/office/powerpoint/2010/main" val="306564652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0889" y="0"/>
            <a:ext cx="9290222" cy="6632187"/>
          </a:xfrm>
        </p:spPr>
      </p:pic>
    </p:spTree>
    <p:extLst>
      <p:ext uri="{BB962C8B-B14F-4D97-AF65-F5344CB8AC3E}">
        <p14:creationId xmlns:p14="http://schemas.microsoft.com/office/powerpoint/2010/main" val="303455085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6218" y="0"/>
            <a:ext cx="5962664" cy="6778366"/>
          </a:xfrm>
        </p:spPr>
      </p:pic>
    </p:spTree>
    <p:extLst>
      <p:ext uri="{BB962C8B-B14F-4D97-AF65-F5344CB8AC3E}">
        <p14:creationId xmlns:p14="http://schemas.microsoft.com/office/powerpoint/2010/main" val="121563510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5448" y="144946"/>
            <a:ext cx="8789127" cy="6713054"/>
          </a:xfrm>
        </p:spPr>
      </p:pic>
    </p:spTree>
    <p:extLst>
      <p:ext uri="{BB962C8B-B14F-4D97-AF65-F5344CB8AC3E}">
        <p14:creationId xmlns:p14="http://schemas.microsoft.com/office/powerpoint/2010/main" val="342443837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232" y="-1075764"/>
            <a:ext cx="11173944" cy="11152701"/>
          </a:xfrm>
        </p:spPr>
      </p:pic>
    </p:spTree>
    <p:extLst>
      <p:ext uri="{BB962C8B-B14F-4D97-AF65-F5344CB8AC3E}">
        <p14:creationId xmlns:p14="http://schemas.microsoft.com/office/powerpoint/2010/main" val="183084656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2700" y="0"/>
            <a:ext cx="5014817" cy="7093652"/>
          </a:xfrm>
        </p:spPr>
      </p:pic>
    </p:spTree>
    <p:extLst>
      <p:ext uri="{BB962C8B-B14F-4D97-AF65-F5344CB8AC3E}">
        <p14:creationId xmlns:p14="http://schemas.microsoft.com/office/powerpoint/2010/main" val="24482355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5884" y="0"/>
            <a:ext cx="6661221" cy="7322160"/>
          </a:xfrm>
        </p:spPr>
      </p:pic>
    </p:spTree>
    <p:extLst>
      <p:ext uri="{BB962C8B-B14F-4D97-AF65-F5344CB8AC3E}">
        <p14:creationId xmlns:p14="http://schemas.microsoft.com/office/powerpoint/2010/main" val="225135455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5317" y="-134471"/>
            <a:ext cx="6903451" cy="6669741"/>
          </a:xfrm>
        </p:spPr>
      </p:pic>
    </p:spTree>
    <p:extLst>
      <p:ext uri="{BB962C8B-B14F-4D97-AF65-F5344CB8AC3E}">
        <p14:creationId xmlns:p14="http://schemas.microsoft.com/office/powerpoint/2010/main" val="25333413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3682" y="-121024"/>
            <a:ext cx="7856118" cy="7856118"/>
          </a:xfrm>
        </p:spPr>
      </p:pic>
    </p:spTree>
    <p:extLst>
      <p:ext uri="{BB962C8B-B14F-4D97-AF65-F5344CB8AC3E}">
        <p14:creationId xmlns:p14="http://schemas.microsoft.com/office/powerpoint/2010/main" val="103306519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0818" y="0"/>
            <a:ext cx="5995641" cy="6963442"/>
          </a:xfrm>
        </p:spPr>
      </p:pic>
    </p:spTree>
    <p:extLst>
      <p:ext uri="{BB962C8B-B14F-4D97-AF65-F5344CB8AC3E}">
        <p14:creationId xmlns:p14="http://schemas.microsoft.com/office/powerpoint/2010/main" val="52047625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-726143"/>
            <a:ext cx="10805083" cy="10784541"/>
          </a:xfrm>
        </p:spPr>
      </p:pic>
    </p:spTree>
    <p:extLst>
      <p:ext uri="{BB962C8B-B14F-4D97-AF65-F5344CB8AC3E}">
        <p14:creationId xmlns:p14="http://schemas.microsoft.com/office/powerpoint/2010/main" val="396270908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1288" y="-1"/>
            <a:ext cx="6207218" cy="7028213"/>
          </a:xfrm>
        </p:spPr>
      </p:pic>
    </p:spTree>
    <p:extLst>
      <p:ext uri="{BB962C8B-B14F-4D97-AF65-F5344CB8AC3E}">
        <p14:creationId xmlns:p14="http://schemas.microsoft.com/office/powerpoint/2010/main" val="358653467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0581" y="245609"/>
            <a:ext cx="6150837" cy="6150837"/>
          </a:xfrm>
        </p:spPr>
      </p:pic>
    </p:spTree>
    <p:extLst>
      <p:ext uri="{BB962C8B-B14F-4D97-AF65-F5344CB8AC3E}">
        <p14:creationId xmlns:p14="http://schemas.microsoft.com/office/powerpoint/2010/main" val="343632396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94657" y="0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7026" y="226423"/>
            <a:ext cx="6566014" cy="6566014"/>
          </a:xfrm>
        </p:spPr>
      </p:pic>
    </p:spTree>
    <p:extLst>
      <p:ext uri="{BB962C8B-B14F-4D97-AF65-F5344CB8AC3E}">
        <p14:creationId xmlns:p14="http://schemas.microsoft.com/office/powerpoint/2010/main" val="138418568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3968" y="-200297"/>
            <a:ext cx="4722752" cy="7084128"/>
          </a:xfrm>
        </p:spPr>
      </p:pic>
    </p:spTree>
    <p:extLst>
      <p:ext uri="{BB962C8B-B14F-4D97-AF65-F5344CB8AC3E}">
        <p14:creationId xmlns:p14="http://schemas.microsoft.com/office/powerpoint/2010/main" val="13046535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123406"/>
            <a:ext cx="9944134" cy="5210312"/>
          </a:xfrm>
        </p:spPr>
      </p:pic>
    </p:spTree>
    <p:extLst>
      <p:ext uri="{BB962C8B-B14F-4D97-AF65-F5344CB8AC3E}">
        <p14:creationId xmlns:p14="http://schemas.microsoft.com/office/powerpoint/2010/main" val="68493697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8107" y="122215"/>
            <a:ext cx="6735785" cy="6735785"/>
          </a:xfrm>
        </p:spPr>
      </p:pic>
    </p:spTree>
    <p:extLst>
      <p:ext uri="{BB962C8B-B14F-4D97-AF65-F5344CB8AC3E}">
        <p14:creationId xmlns:p14="http://schemas.microsoft.com/office/powerpoint/2010/main" val="405291626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9642" y="-1"/>
            <a:ext cx="7785463" cy="7785463"/>
          </a:xfrm>
        </p:spPr>
      </p:pic>
    </p:spTree>
    <p:extLst>
      <p:ext uri="{BB962C8B-B14F-4D97-AF65-F5344CB8AC3E}">
        <p14:creationId xmlns:p14="http://schemas.microsoft.com/office/powerpoint/2010/main" val="270075405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0055" y="443501"/>
            <a:ext cx="9259900" cy="6173267"/>
          </a:xfrm>
        </p:spPr>
      </p:pic>
    </p:spTree>
    <p:extLst>
      <p:ext uri="{BB962C8B-B14F-4D97-AF65-F5344CB8AC3E}">
        <p14:creationId xmlns:p14="http://schemas.microsoft.com/office/powerpoint/2010/main" val="267316733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3825" y="1027906"/>
            <a:ext cx="7547436" cy="5367066"/>
          </a:xfrm>
        </p:spPr>
      </p:pic>
      <p:sp>
        <p:nvSpPr>
          <p:cNvPr id="5" name="Rectangle 4"/>
          <p:cNvSpPr/>
          <p:nvPr/>
        </p:nvSpPr>
        <p:spPr>
          <a:xfrm>
            <a:off x="539931" y="121920"/>
            <a:ext cx="1115103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SCENE DE MENAGE LE 26 DECEMBRE !</a:t>
            </a:r>
            <a:endParaRPr lang="fr-F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06767138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9482" y="39188"/>
            <a:ext cx="7888429" cy="6818812"/>
          </a:xfrm>
        </p:spPr>
      </p:pic>
    </p:spTree>
    <p:extLst>
      <p:ext uri="{BB962C8B-B14F-4D97-AF65-F5344CB8AC3E}">
        <p14:creationId xmlns:p14="http://schemas.microsoft.com/office/powerpoint/2010/main" val="106831381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0563" y="478971"/>
            <a:ext cx="8312374" cy="6026472"/>
          </a:xfrm>
        </p:spPr>
      </p:pic>
    </p:spTree>
    <p:extLst>
      <p:ext uri="{BB962C8B-B14F-4D97-AF65-F5344CB8AC3E}">
        <p14:creationId xmlns:p14="http://schemas.microsoft.com/office/powerpoint/2010/main" val="83047038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6138" y="80824"/>
            <a:ext cx="6700741" cy="6777176"/>
          </a:xfrm>
        </p:spPr>
      </p:pic>
    </p:spTree>
    <p:extLst>
      <p:ext uri="{BB962C8B-B14F-4D97-AF65-F5344CB8AC3E}">
        <p14:creationId xmlns:p14="http://schemas.microsoft.com/office/powerpoint/2010/main" val="237024313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0832" y="0"/>
            <a:ext cx="7620000" cy="7620000"/>
          </a:xfrm>
        </p:spPr>
      </p:pic>
    </p:spTree>
    <p:extLst>
      <p:ext uri="{BB962C8B-B14F-4D97-AF65-F5344CB8AC3E}">
        <p14:creationId xmlns:p14="http://schemas.microsoft.com/office/powerpoint/2010/main" val="426090225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578" y="-69669"/>
            <a:ext cx="9478844" cy="9460824"/>
          </a:xfrm>
        </p:spPr>
      </p:pic>
    </p:spTree>
    <p:extLst>
      <p:ext uri="{BB962C8B-B14F-4D97-AF65-F5344CB8AC3E}">
        <p14:creationId xmlns:p14="http://schemas.microsoft.com/office/powerpoint/2010/main" val="39844574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9784" y="-1602377"/>
            <a:ext cx="7600605" cy="9500758"/>
          </a:xfrm>
        </p:spPr>
      </p:pic>
    </p:spTree>
    <p:extLst>
      <p:ext uri="{BB962C8B-B14F-4D97-AF65-F5344CB8AC3E}">
        <p14:creationId xmlns:p14="http://schemas.microsoft.com/office/powerpoint/2010/main" val="13998825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8377" y="0"/>
            <a:ext cx="6166652" cy="6858580"/>
          </a:xfrm>
        </p:spPr>
      </p:pic>
    </p:spTree>
    <p:extLst>
      <p:ext uri="{BB962C8B-B14F-4D97-AF65-F5344CB8AC3E}">
        <p14:creationId xmlns:p14="http://schemas.microsoft.com/office/powerpoint/2010/main" val="16703647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099" y="0"/>
            <a:ext cx="7208761" cy="7785463"/>
          </a:xfrm>
        </p:spPr>
      </p:pic>
    </p:spTree>
    <p:extLst>
      <p:ext uri="{BB962C8B-B14F-4D97-AF65-F5344CB8AC3E}">
        <p14:creationId xmlns:p14="http://schemas.microsoft.com/office/powerpoint/2010/main" val="66764313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1185" y="0"/>
            <a:ext cx="6273146" cy="7618243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1741" y="5542461"/>
            <a:ext cx="1031149" cy="836704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364" y="5674654"/>
            <a:ext cx="1697891" cy="961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67665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</TotalTime>
  <Words>12</Words>
  <Application>Microsoft Office PowerPoint</Application>
  <PresentationFormat>Grand écran</PresentationFormat>
  <Paragraphs>2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user</dc:creator>
  <cp:lastModifiedBy>user</cp:lastModifiedBy>
  <cp:revision>4</cp:revision>
  <dcterms:created xsi:type="dcterms:W3CDTF">2025-12-29T17:50:58Z</dcterms:created>
  <dcterms:modified xsi:type="dcterms:W3CDTF">2025-12-29T20:54:22Z</dcterms:modified>
</cp:coreProperties>
</file>