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280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138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941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13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540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591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99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340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679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6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055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2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51384-50F9-47C2-87FB-BD3F2A4C789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AEC04-3244-4C1F-8E9C-85AB9625BA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7010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2" y="-1194187"/>
            <a:ext cx="11939451" cy="999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665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  <p:sndAc>
          <p:stSnd loop="1">
            <p:snd r:embed="rId2" name="In rvenant dmarquette.wav"/>
          </p:stSnd>
        </p:sndAc>
      </p:transition>
    </mc:Choice>
    <mc:Fallback>
      <p:transition spd="slow">
        <p:fade/>
        <p:sndAc>
          <p:stSnd loop="1">
            <p:snd r:embed="rId2" name="In rvenant dmarquett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6007907" cy="7480663"/>
          </a:xfrm>
        </p:spPr>
      </p:pic>
    </p:spTree>
    <p:extLst>
      <p:ext uri="{BB962C8B-B14F-4D97-AF65-F5344CB8AC3E}">
        <p14:creationId xmlns:p14="http://schemas.microsoft.com/office/powerpoint/2010/main" val="2122644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75" y="302191"/>
            <a:ext cx="9833714" cy="6555809"/>
          </a:xfrm>
        </p:spPr>
      </p:pic>
    </p:spTree>
    <p:extLst>
      <p:ext uri="{BB962C8B-B14F-4D97-AF65-F5344CB8AC3E}">
        <p14:creationId xmlns:p14="http://schemas.microsoft.com/office/powerpoint/2010/main" val="1838276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229" y="-72380"/>
            <a:ext cx="6065541" cy="6930380"/>
          </a:xfrm>
        </p:spPr>
      </p:pic>
    </p:spTree>
    <p:extLst>
      <p:ext uri="{BB962C8B-B14F-4D97-AF65-F5344CB8AC3E}">
        <p14:creationId xmlns:p14="http://schemas.microsoft.com/office/powerpoint/2010/main" val="928549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97" y="-60960"/>
            <a:ext cx="6037271" cy="6898078"/>
          </a:xfrm>
        </p:spPr>
      </p:pic>
    </p:spTree>
    <p:extLst>
      <p:ext uri="{BB962C8B-B14F-4D97-AF65-F5344CB8AC3E}">
        <p14:creationId xmlns:p14="http://schemas.microsoft.com/office/powerpoint/2010/main" val="176829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768" y="58589"/>
            <a:ext cx="7082158" cy="6799411"/>
          </a:xfrm>
        </p:spPr>
      </p:pic>
    </p:spTree>
    <p:extLst>
      <p:ext uri="{BB962C8B-B14F-4D97-AF65-F5344CB8AC3E}">
        <p14:creationId xmlns:p14="http://schemas.microsoft.com/office/powerpoint/2010/main" val="837586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5940375" cy="6787367"/>
          </a:xfrm>
        </p:spPr>
      </p:pic>
    </p:spTree>
    <p:extLst>
      <p:ext uri="{BB962C8B-B14F-4D97-AF65-F5344CB8AC3E}">
        <p14:creationId xmlns:p14="http://schemas.microsoft.com/office/powerpoint/2010/main" val="3817677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5957792" cy="6807267"/>
          </a:xfrm>
        </p:spPr>
      </p:pic>
    </p:spTree>
    <p:extLst>
      <p:ext uri="{BB962C8B-B14F-4D97-AF65-F5344CB8AC3E}">
        <p14:creationId xmlns:p14="http://schemas.microsoft.com/office/powerpoint/2010/main" val="1496754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479" y="0"/>
            <a:ext cx="8816429" cy="6600078"/>
          </a:xfrm>
        </p:spPr>
      </p:pic>
    </p:spTree>
    <p:extLst>
      <p:ext uri="{BB962C8B-B14F-4D97-AF65-F5344CB8AC3E}">
        <p14:creationId xmlns:p14="http://schemas.microsoft.com/office/powerpoint/2010/main" val="335623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916" y="0"/>
            <a:ext cx="6224541" cy="7019692"/>
          </a:xfrm>
        </p:spPr>
      </p:pic>
    </p:spTree>
    <p:extLst>
      <p:ext uri="{BB962C8B-B14F-4D97-AF65-F5344CB8AC3E}">
        <p14:creationId xmlns:p14="http://schemas.microsoft.com/office/powerpoint/2010/main" val="4290743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222" y="-1"/>
            <a:ext cx="6813919" cy="7785463"/>
          </a:xfrm>
        </p:spPr>
      </p:pic>
    </p:spTree>
    <p:extLst>
      <p:ext uri="{BB962C8B-B14F-4D97-AF65-F5344CB8AC3E}">
        <p14:creationId xmlns:p14="http://schemas.microsoft.com/office/powerpoint/2010/main" val="1256377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6699591" cy="7654834"/>
          </a:xfrm>
        </p:spPr>
      </p:pic>
    </p:spTree>
    <p:extLst>
      <p:ext uri="{BB962C8B-B14F-4D97-AF65-F5344CB8AC3E}">
        <p14:creationId xmlns:p14="http://schemas.microsoft.com/office/powerpoint/2010/main" val="3344442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6079712" cy="6946571"/>
          </a:xfrm>
        </p:spPr>
      </p:pic>
    </p:spTree>
    <p:extLst>
      <p:ext uri="{BB962C8B-B14F-4D97-AF65-F5344CB8AC3E}">
        <p14:creationId xmlns:p14="http://schemas.microsoft.com/office/powerpoint/2010/main" val="3540812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581" y="78377"/>
            <a:ext cx="7280802" cy="7239278"/>
          </a:xfrm>
        </p:spPr>
      </p:pic>
    </p:spTree>
    <p:extLst>
      <p:ext uri="{BB962C8B-B14F-4D97-AF65-F5344CB8AC3E}">
        <p14:creationId xmlns:p14="http://schemas.microsoft.com/office/powerpoint/2010/main" val="13214879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328" y="95794"/>
            <a:ext cx="8258651" cy="7480663"/>
          </a:xfrm>
        </p:spPr>
      </p:pic>
    </p:spTree>
    <p:extLst>
      <p:ext uri="{BB962C8B-B14F-4D97-AF65-F5344CB8AC3E}">
        <p14:creationId xmlns:p14="http://schemas.microsoft.com/office/powerpoint/2010/main" val="2027704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5914542" cy="6757851"/>
          </a:xfrm>
        </p:spPr>
      </p:pic>
    </p:spTree>
    <p:extLst>
      <p:ext uri="{BB962C8B-B14F-4D97-AF65-F5344CB8AC3E}">
        <p14:creationId xmlns:p14="http://schemas.microsoft.com/office/powerpoint/2010/main" val="1567577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002" y="0"/>
            <a:ext cx="6838175" cy="7175863"/>
          </a:xfrm>
        </p:spPr>
      </p:pic>
    </p:spTree>
    <p:extLst>
      <p:ext uri="{BB962C8B-B14F-4D97-AF65-F5344CB8AC3E}">
        <p14:creationId xmlns:p14="http://schemas.microsoft.com/office/powerpoint/2010/main" val="7156435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6813919" cy="7785463"/>
          </a:xfrm>
        </p:spPr>
      </p:pic>
    </p:spTree>
    <p:extLst>
      <p:ext uri="{BB962C8B-B14F-4D97-AF65-F5344CB8AC3E}">
        <p14:creationId xmlns:p14="http://schemas.microsoft.com/office/powerpoint/2010/main" val="2159576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871" y="0"/>
            <a:ext cx="5890089" cy="6858000"/>
          </a:xfrm>
        </p:spPr>
      </p:pic>
    </p:spTree>
    <p:extLst>
      <p:ext uri="{BB962C8B-B14F-4D97-AF65-F5344CB8AC3E}">
        <p14:creationId xmlns:p14="http://schemas.microsoft.com/office/powerpoint/2010/main" val="725878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460" y="69669"/>
            <a:ext cx="6196842" cy="7254240"/>
          </a:xfrm>
        </p:spPr>
      </p:pic>
    </p:spTree>
    <p:extLst>
      <p:ext uri="{BB962C8B-B14F-4D97-AF65-F5344CB8AC3E}">
        <p14:creationId xmlns:p14="http://schemas.microsoft.com/office/powerpoint/2010/main" val="9308838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3" y="0"/>
            <a:ext cx="6133171" cy="7141029"/>
          </a:xfrm>
        </p:spPr>
      </p:pic>
    </p:spTree>
    <p:extLst>
      <p:ext uri="{BB962C8B-B14F-4D97-AF65-F5344CB8AC3E}">
        <p14:creationId xmlns:p14="http://schemas.microsoft.com/office/powerpoint/2010/main" val="17576378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4" y="0"/>
            <a:ext cx="5890088" cy="6858000"/>
          </a:xfrm>
        </p:spPr>
      </p:pic>
    </p:spTree>
    <p:extLst>
      <p:ext uri="{BB962C8B-B14F-4D97-AF65-F5344CB8AC3E}">
        <p14:creationId xmlns:p14="http://schemas.microsoft.com/office/powerpoint/2010/main" val="4218508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118" y="-78378"/>
            <a:ext cx="6641776" cy="7733211"/>
          </a:xfrm>
        </p:spPr>
      </p:pic>
    </p:spTree>
    <p:extLst>
      <p:ext uri="{BB962C8B-B14F-4D97-AF65-F5344CB8AC3E}">
        <p14:creationId xmlns:p14="http://schemas.microsoft.com/office/powerpoint/2010/main" val="1860002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4" y="0"/>
            <a:ext cx="5781636" cy="6731726"/>
          </a:xfrm>
        </p:spPr>
      </p:pic>
    </p:spTree>
    <p:extLst>
      <p:ext uri="{BB962C8B-B14F-4D97-AF65-F5344CB8AC3E}">
        <p14:creationId xmlns:p14="http://schemas.microsoft.com/office/powerpoint/2010/main" val="18997501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4" y="0"/>
            <a:ext cx="5826512" cy="6783977"/>
          </a:xfrm>
        </p:spPr>
      </p:pic>
    </p:spTree>
    <p:extLst>
      <p:ext uri="{BB962C8B-B14F-4D97-AF65-F5344CB8AC3E}">
        <p14:creationId xmlns:p14="http://schemas.microsoft.com/office/powerpoint/2010/main" val="6406185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228" y="87086"/>
            <a:ext cx="6215445" cy="7236823"/>
          </a:xfrm>
        </p:spPr>
      </p:pic>
    </p:spTree>
    <p:extLst>
      <p:ext uri="{BB962C8B-B14F-4D97-AF65-F5344CB8AC3E}">
        <p14:creationId xmlns:p14="http://schemas.microsoft.com/office/powerpoint/2010/main" val="9561633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98" y="296091"/>
            <a:ext cx="8538026" cy="6305005"/>
          </a:xfrm>
        </p:spPr>
      </p:pic>
    </p:spTree>
    <p:extLst>
      <p:ext uri="{BB962C8B-B14F-4D97-AF65-F5344CB8AC3E}">
        <p14:creationId xmlns:p14="http://schemas.microsoft.com/office/powerpoint/2010/main" val="12567183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3" y="0"/>
            <a:ext cx="6275281" cy="7306491"/>
          </a:xfrm>
        </p:spPr>
      </p:pic>
    </p:spTree>
    <p:extLst>
      <p:ext uri="{BB962C8B-B14F-4D97-AF65-F5344CB8AC3E}">
        <p14:creationId xmlns:p14="http://schemas.microsoft.com/office/powerpoint/2010/main" val="42604616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790" y="60960"/>
            <a:ext cx="5774156" cy="6723017"/>
          </a:xfrm>
        </p:spPr>
      </p:pic>
    </p:spTree>
    <p:extLst>
      <p:ext uri="{BB962C8B-B14F-4D97-AF65-F5344CB8AC3E}">
        <p14:creationId xmlns:p14="http://schemas.microsoft.com/office/powerpoint/2010/main" val="40415778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521" y="113210"/>
            <a:ext cx="6431570" cy="6653349"/>
          </a:xfrm>
        </p:spPr>
      </p:pic>
    </p:spTree>
    <p:extLst>
      <p:ext uri="{BB962C8B-B14F-4D97-AF65-F5344CB8AC3E}">
        <p14:creationId xmlns:p14="http://schemas.microsoft.com/office/powerpoint/2010/main" val="3104623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419" y="156754"/>
            <a:ext cx="5538514" cy="7019109"/>
          </a:xfrm>
        </p:spPr>
      </p:pic>
    </p:spTree>
    <p:extLst>
      <p:ext uri="{BB962C8B-B14F-4D97-AF65-F5344CB8AC3E}">
        <p14:creationId xmlns:p14="http://schemas.microsoft.com/office/powerpoint/2010/main" val="28766453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760" y="-1"/>
            <a:ext cx="5785892" cy="7332617"/>
          </a:xfrm>
        </p:spPr>
      </p:pic>
    </p:spTree>
    <p:extLst>
      <p:ext uri="{BB962C8B-B14F-4D97-AF65-F5344CB8AC3E}">
        <p14:creationId xmlns:p14="http://schemas.microsoft.com/office/powerpoint/2010/main" val="39795172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955710" cy="7532914"/>
          </a:xfrm>
        </p:spPr>
      </p:pic>
    </p:spTree>
    <p:extLst>
      <p:ext uri="{BB962C8B-B14F-4D97-AF65-F5344CB8AC3E}">
        <p14:creationId xmlns:p14="http://schemas.microsoft.com/office/powerpoint/2010/main" val="13899233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4" y="0"/>
            <a:ext cx="5890088" cy="6858000"/>
          </a:xfrm>
        </p:spPr>
      </p:pic>
    </p:spTree>
    <p:extLst>
      <p:ext uri="{BB962C8B-B14F-4D97-AF65-F5344CB8AC3E}">
        <p14:creationId xmlns:p14="http://schemas.microsoft.com/office/powerpoint/2010/main" val="21161144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4" y="0"/>
            <a:ext cx="6686652" cy="7785463"/>
          </a:xfrm>
        </p:spPr>
      </p:pic>
    </p:spTree>
    <p:extLst>
      <p:ext uri="{BB962C8B-B14F-4D97-AF65-F5344CB8AC3E}">
        <p14:creationId xmlns:p14="http://schemas.microsoft.com/office/powerpoint/2010/main" val="17633180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269" y="69669"/>
            <a:ext cx="5901307" cy="6871062"/>
          </a:xfrm>
        </p:spPr>
      </p:pic>
    </p:spTree>
    <p:extLst>
      <p:ext uri="{BB962C8B-B14F-4D97-AF65-F5344CB8AC3E}">
        <p14:creationId xmlns:p14="http://schemas.microsoft.com/office/powerpoint/2010/main" val="2499317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575" y="-60960"/>
            <a:ext cx="7249747" cy="6918960"/>
          </a:xfrm>
        </p:spPr>
      </p:pic>
    </p:spTree>
    <p:extLst>
      <p:ext uri="{BB962C8B-B14F-4D97-AF65-F5344CB8AC3E}">
        <p14:creationId xmlns:p14="http://schemas.microsoft.com/office/powerpoint/2010/main" val="4158885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125" y="60960"/>
            <a:ext cx="5837732" cy="6797040"/>
          </a:xfrm>
        </p:spPr>
      </p:pic>
    </p:spTree>
    <p:extLst>
      <p:ext uri="{BB962C8B-B14F-4D97-AF65-F5344CB8AC3E}">
        <p14:creationId xmlns:p14="http://schemas.microsoft.com/office/powerpoint/2010/main" val="4877150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612" y="130629"/>
            <a:ext cx="5658569" cy="7114902"/>
          </a:xfrm>
        </p:spPr>
      </p:pic>
    </p:spTree>
    <p:extLst>
      <p:ext uri="{BB962C8B-B14F-4D97-AF65-F5344CB8AC3E}">
        <p14:creationId xmlns:p14="http://schemas.microsoft.com/office/powerpoint/2010/main" val="16228045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076" y="-60960"/>
            <a:ext cx="5866364" cy="6830377"/>
          </a:xfrm>
        </p:spPr>
      </p:pic>
    </p:spTree>
    <p:extLst>
      <p:ext uri="{BB962C8B-B14F-4D97-AF65-F5344CB8AC3E}">
        <p14:creationId xmlns:p14="http://schemas.microsoft.com/office/powerpoint/2010/main" val="13427251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021" y="209006"/>
            <a:ext cx="5690506" cy="7141028"/>
          </a:xfrm>
        </p:spPr>
      </p:pic>
    </p:spTree>
    <p:extLst>
      <p:ext uri="{BB962C8B-B14F-4D97-AF65-F5344CB8AC3E}">
        <p14:creationId xmlns:p14="http://schemas.microsoft.com/office/powerpoint/2010/main" val="29054515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4" y="0"/>
            <a:ext cx="6686652" cy="7785463"/>
          </a:xfrm>
        </p:spPr>
      </p:pic>
    </p:spTree>
    <p:extLst>
      <p:ext uri="{BB962C8B-B14F-4D97-AF65-F5344CB8AC3E}">
        <p14:creationId xmlns:p14="http://schemas.microsoft.com/office/powerpoint/2010/main" val="11052692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3" y="0"/>
            <a:ext cx="5883675" cy="6850533"/>
          </a:xfrm>
        </p:spPr>
      </p:pic>
    </p:spTree>
    <p:extLst>
      <p:ext uri="{BB962C8B-B14F-4D97-AF65-F5344CB8AC3E}">
        <p14:creationId xmlns:p14="http://schemas.microsoft.com/office/powerpoint/2010/main" val="11522888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789" y="60960"/>
            <a:ext cx="6634297" cy="7724503"/>
          </a:xfrm>
        </p:spPr>
      </p:pic>
    </p:spTree>
    <p:extLst>
      <p:ext uri="{BB962C8B-B14F-4D97-AF65-F5344CB8AC3E}">
        <p14:creationId xmlns:p14="http://schemas.microsoft.com/office/powerpoint/2010/main" val="265281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40" y="0"/>
            <a:ext cx="8190306" cy="7785463"/>
          </a:xfrm>
        </p:spPr>
      </p:pic>
    </p:spTree>
    <p:extLst>
      <p:ext uri="{BB962C8B-B14F-4D97-AF65-F5344CB8AC3E}">
        <p14:creationId xmlns:p14="http://schemas.microsoft.com/office/powerpoint/2010/main" val="330176424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596" y="-69670"/>
            <a:ext cx="6039307" cy="7031739"/>
          </a:xfrm>
        </p:spPr>
      </p:pic>
    </p:spTree>
    <p:extLst>
      <p:ext uri="{BB962C8B-B14F-4D97-AF65-F5344CB8AC3E}">
        <p14:creationId xmlns:p14="http://schemas.microsoft.com/office/powerpoint/2010/main" val="403786086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3" y="0"/>
            <a:ext cx="5883675" cy="6850533"/>
          </a:xfrm>
        </p:spPr>
      </p:pic>
    </p:spTree>
    <p:extLst>
      <p:ext uri="{BB962C8B-B14F-4D97-AF65-F5344CB8AC3E}">
        <p14:creationId xmlns:p14="http://schemas.microsoft.com/office/powerpoint/2010/main" val="18096877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345" y="0"/>
            <a:ext cx="5813378" cy="7367451"/>
          </a:xfrm>
        </p:spPr>
      </p:pic>
    </p:spTree>
    <p:extLst>
      <p:ext uri="{BB962C8B-B14F-4D97-AF65-F5344CB8AC3E}">
        <p14:creationId xmlns:p14="http://schemas.microsoft.com/office/powerpoint/2010/main" val="317183401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822" y="1120230"/>
            <a:ext cx="6527007" cy="4351338"/>
          </a:xfrm>
        </p:spPr>
      </p:pic>
      <p:sp>
        <p:nvSpPr>
          <p:cNvPr id="5" name="Rectangle 4"/>
          <p:cNvSpPr/>
          <p:nvPr/>
        </p:nvSpPr>
        <p:spPr>
          <a:xfrm>
            <a:off x="-844731" y="5599612"/>
            <a:ext cx="1373341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Nous </a:t>
            </a:r>
            <a:r>
              <a:rPr lang="fr-F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z’autes</a:t>
            </a:r>
            <a:r>
              <a:rPr lang="fr-F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fr-F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chés</a:t>
            </a:r>
            <a:r>
              <a:rPr lang="fr-F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fr-F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inciens</a:t>
            </a:r>
            <a:r>
              <a:rPr lang="fr-F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 in a </a:t>
            </a:r>
            <a:r>
              <a:rPr lang="fr-F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toudis</a:t>
            </a:r>
            <a:r>
              <a:rPr lang="fr-F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fr-F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eule</a:t>
            </a:r>
            <a:r>
              <a:rPr lang="fr-F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 nostalgie</a:t>
            </a:r>
            <a:endParaRPr lang="fr-FR" sz="32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5726" y="6184387"/>
            <a:ext cx="935300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Ed nos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inciennes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 classes d’école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2061678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980" y="-226424"/>
            <a:ext cx="6155551" cy="745453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612" y="6082393"/>
            <a:ext cx="714375" cy="57966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03" y="5593828"/>
            <a:ext cx="1374872" cy="778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777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14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 125 - Perroquet34740</dc:title>
  <dc:creator>Perroquet34740</dc:creator>
  <cp:lastModifiedBy>user</cp:lastModifiedBy>
  <cp:revision>6</cp:revision>
  <dcterms:created xsi:type="dcterms:W3CDTF">2026-01-30T10:01:49Z</dcterms:created>
  <dcterms:modified xsi:type="dcterms:W3CDTF">2026-01-30T13:00:22Z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