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31/01/2026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31/01/2026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695844" y="463261"/>
            <a:ext cx="37523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/>
              <a:t>Brenda Lee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673901" y="2151407"/>
            <a:ext cx="1796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 m </a:t>
            </a:r>
            <a:r>
              <a:rPr lang="fr-FR" sz="2400" b="1" dirty="0" err="1"/>
              <a:t>Sorry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736" y="2786929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Brenda Lee I m Sorry - de Leulou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7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32</cp:revision>
  <dcterms:created xsi:type="dcterms:W3CDTF">2017-12-01T12:36:20Z</dcterms:created>
  <dcterms:modified xsi:type="dcterms:W3CDTF">2026-01-31T16:21:49Z</dcterms:modified>
</cp:coreProperties>
</file>