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29/01/2026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29/01/2026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13927" y="395022"/>
            <a:ext cx="577991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/>
              <a:t>Whitney Houston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113943" y="2205998"/>
            <a:ext cx="3382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 Will Always Love You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62" y="2762893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Whitney Houston - I Will Always Love You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9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31</cp:revision>
  <dcterms:created xsi:type="dcterms:W3CDTF">2017-12-01T12:36:20Z</dcterms:created>
  <dcterms:modified xsi:type="dcterms:W3CDTF">2026-01-29T12:21:32Z</dcterms:modified>
</cp:coreProperties>
</file>