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4" r:id="rId27"/>
    <p:sldId id="281" r:id="rId28"/>
    <p:sldId id="285" r:id="rId29"/>
    <p:sldId id="282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19" autoAdjust="0"/>
    <p:restoredTop sz="94660"/>
  </p:normalViewPr>
  <p:slideViewPr>
    <p:cSldViewPr snapToGrid="0">
      <p:cViewPr varScale="1">
        <p:scale>
          <a:sx n="63" d="100"/>
          <a:sy n="63" d="100"/>
        </p:scale>
        <p:origin x="384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58980-24AF-02AA-0B21-3CBBBF8A50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0133345-9081-CE66-C8DC-40DF8547A0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CD9E40-4191-A35E-A0D3-A242F0FD3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6EE09D-1F1B-EE27-15FF-A3D5A5A68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717CCC-C0B0-5599-DF18-3DA6085A6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893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7F3576-7EC2-90B5-07A8-640C0CC5F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AE8FF2-89B8-AF48-DB27-A4576FF34C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D08CF7-3DB4-867B-E619-CF5D04A93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44EF31-C53D-0C66-6F49-2524C297E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B03ECF-22D4-0EC5-F58C-36B4455D5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9194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317A6A-0194-9EE7-3A15-D85A3B8AD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696F66-64A3-E63C-73C7-64421D729F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6384C7-0196-BE70-FF93-6456694FE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855296-E9DE-90E7-DD2D-3DB35E7F8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593EE0-685D-F758-C595-7416D44E6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5167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E190CF-640E-79C9-F48E-13711F4B0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22DE9E-9B31-BA33-6B1F-8AE1D84867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2175237-7C07-8742-4467-8F1950E81D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17C0EF-AB4E-FEE3-DBB3-122357569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337F998-7653-D75A-DC26-44D3C3EDC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33322AD-A653-F466-2632-65DD58690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22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A9C485-8C2C-3176-09C6-E9131DF31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4BED4E-DF29-A96C-BF22-93E6F20B85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6F7E51-C39D-0A13-C8C1-BF65833DE9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E13D304-271C-E735-ED3C-32AF9C1BCD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FCA5560-8DF8-3F76-F57F-2FB1C593F7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77D5D4C-CFFA-F9D4-0A84-37BEE827E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FA89D72-A976-0E1E-A6C9-3F3C9E3CD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F4BA573-8ECF-5A13-5A03-70712E431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5495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8558C1-B23D-BEC7-F077-712BD73C2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323C208-0CA7-E8C2-346D-0929B6AD2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0113626-7207-5562-504C-43B035996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6F3C09-34ED-0889-32AF-EC6D389C1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39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A160406-9FE7-3D3F-E331-917921812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F584124-5556-FD77-8B1C-033D07F16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376FFF1-E2DC-3751-73E8-857F41D9A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156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0D558E-F638-11DC-050E-ABF01110E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AC7435-7241-DDCC-5981-39A01490E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D635779-1486-0DE2-A8DC-A84E69E9C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D1D2E9-B737-FE9D-ACB8-8A5518E5F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0F18FE-D0E8-05C2-63C0-0FB477739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C0D19F8-E24E-431C-570F-92904531F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405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ECFF55-6C5F-098F-FB90-4973F21C6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8A01708-5DBA-77FD-F5E1-704B0CE4D6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27F17E0-353C-CAF5-801E-591E379BBA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F29DD9-AEEA-4256-C510-EDBC9A441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8E72DE2-009E-7098-A3D2-9576EB90A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EA0B98-B3EE-9EC9-579A-94A5941C1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048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658329-DAB5-AC7E-60FB-3B6553D67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CB05733-70F9-6615-5455-2122C57750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DB7FA2-B5C0-E2F9-0F2E-AB65B907B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FE5C8F-A563-D41E-F36B-7B26D9D2C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BE6C5E-F232-FE1B-2D48-B13A6E78D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610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623286B-FD83-300F-42E7-6BF0F39F0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DF6C49-955F-7833-1AF2-5A52C42278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622E3B-EFC9-A997-0DD0-A152FA82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FB7E4E-9B32-37BE-35A0-4CC65BD93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127667-3D5C-CBD7-8EBC-3869B3EF6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021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FFD2DBA-7C6A-2BD2-6D16-7853A334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F4E35B-18C2-4C8B-8FC5-A310D8C59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8BE8F5-7366-B4DA-37EB-5E20511E91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A92D7C-BEFC-45C8-9ED3-F70DC72AB417}" type="datetimeFigureOut">
              <a:rPr lang="fr-FR" smtClean="0"/>
              <a:t>29/01/2026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F44CBB-9918-9405-1E7E-BBFE2F4255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890A65-AB9C-3537-5EB9-E291D03BB1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699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horizon&#10;&#10;Le contenu généré par l’IA peut être incorrect.">
            <a:extLst>
              <a:ext uri="{FF2B5EF4-FFF2-40B4-BE49-F238E27FC236}">
                <a16:creationId xmlns:a16="http://schemas.microsoft.com/office/drawing/2014/main" id="{5130D1F9-8B8C-F746-4685-3DCFED940C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000" y="441000"/>
            <a:ext cx="10458000" cy="5976000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9E1806-7607-1AD9-DB4F-500D3A528EBB}"/>
              </a:ext>
            </a:extLst>
          </p:cNvPr>
          <p:cNvSpPr txBox="1"/>
          <p:nvPr/>
        </p:nvSpPr>
        <p:spPr>
          <a:xfrm>
            <a:off x="4486656" y="441000"/>
            <a:ext cx="746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err="1">
                <a:solidFill>
                  <a:schemeClr val="bg1"/>
                </a:solidFill>
              </a:rPr>
              <a:t>Ginostra</a:t>
            </a:r>
            <a:r>
              <a:rPr lang="fr-FR" sz="3200" b="1" dirty="0">
                <a:solidFill>
                  <a:schemeClr val="bg1"/>
                </a:solidFill>
              </a:rPr>
              <a:t>-  Portugal</a:t>
            </a:r>
          </a:p>
        </p:txBody>
      </p:sp>
    </p:spTree>
    <p:extLst>
      <p:ext uri="{BB962C8B-B14F-4D97-AF65-F5344CB8AC3E}">
        <p14:creationId xmlns:p14="http://schemas.microsoft.com/office/powerpoint/2010/main" val="2739515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  <p:sndAc>
          <p:stSnd loop="1">
            <p:snd r:embed="rId2" name="Gigliola Cinquetti - La Pioggia.wav"/>
          </p:stSnd>
        </p:sndAc>
      </p:transition>
    </mc:Choice>
    <mc:Fallback xmlns="">
      <p:transition spd="slow" advClick="0" advTm="13000">
        <p:fade/>
        <p:sndAc>
          <p:stSnd loop="1">
            <p:snd r:embed="rId4" name="Gigliola Cinquetti - La Pioggi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6E440-EA75-C97D-115C-A9489F298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Le contenu généré par l’IA peut être incorrect.">
            <a:extLst>
              <a:ext uri="{FF2B5EF4-FFF2-40B4-BE49-F238E27FC236}">
                <a16:creationId xmlns:a16="http://schemas.microsoft.com/office/drawing/2014/main" id="{5E61D81A-B540-2F6A-16F4-911A050486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234" y="279000"/>
            <a:ext cx="10091532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8468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547E9-97DD-8ADB-78C8-5E97A140D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049DE6CD-6D6C-3AD1-2C2E-19987580AC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816966"/>
            <a:ext cx="11304000" cy="5224067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3843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1AB26-4718-A70E-E904-57A4F426BB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colline&#10;&#10;Le contenu généré par l’IA peut être incorrect.">
            <a:extLst>
              <a:ext uri="{FF2B5EF4-FFF2-40B4-BE49-F238E27FC236}">
                <a16:creationId xmlns:a16="http://schemas.microsoft.com/office/drawing/2014/main" id="{529AD0C4-624F-9FC2-2CC9-94462B418A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345" y="837000"/>
            <a:ext cx="11217310" cy="5184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8715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A7D5C-6917-B388-0E52-4EF59A4E8B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ante, cactus, plein air, ciel&#10;&#10;Le contenu généré par l’IA peut être incorrect.">
            <a:extLst>
              <a:ext uri="{FF2B5EF4-FFF2-40B4-BE49-F238E27FC236}">
                <a16:creationId xmlns:a16="http://schemas.microsoft.com/office/drawing/2014/main" id="{5C7D6C0F-12A9-E3C5-7178-84EB9CDC8A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345" y="940961"/>
            <a:ext cx="11217310" cy="5184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50255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4E30C-9A76-C04C-29B0-9DF0A350D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horizon&#10;&#10;Le contenu généré par l’IA peut être incorrect.">
            <a:extLst>
              <a:ext uri="{FF2B5EF4-FFF2-40B4-BE49-F238E27FC236}">
                <a16:creationId xmlns:a16="http://schemas.microsoft.com/office/drawing/2014/main" id="{2AB71463-A2CF-5F06-420A-C21AA8A399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000" y="324000"/>
            <a:ext cx="8280000" cy="621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13460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AA93E9-0490-CDE6-D036-BC1F32CCF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lac&#10;&#10;Le contenu généré par l’IA peut être incorrect.">
            <a:extLst>
              <a:ext uri="{FF2B5EF4-FFF2-40B4-BE49-F238E27FC236}">
                <a16:creationId xmlns:a16="http://schemas.microsoft.com/office/drawing/2014/main" id="{C6BEAB5C-7735-39CA-B0D4-D1D236961E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3604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32DCB-C391-E093-E106-4F29B3BB2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âne, plein air, cheval, mule&#10;&#10;Le contenu généré par l’IA peut être incorrect.">
            <a:extLst>
              <a:ext uri="{FF2B5EF4-FFF2-40B4-BE49-F238E27FC236}">
                <a16:creationId xmlns:a16="http://schemas.microsoft.com/office/drawing/2014/main" id="{B9B2F421-5712-159F-FA54-86ACF9F04D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310" y="279000"/>
            <a:ext cx="945338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83729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313CAB-F250-924A-DB57-76EAA43C3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ature, eau&#10;&#10;Le contenu généré par l’IA peut être incorrect.">
            <a:extLst>
              <a:ext uri="{FF2B5EF4-FFF2-40B4-BE49-F238E27FC236}">
                <a16:creationId xmlns:a16="http://schemas.microsoft.com/office/drawing/2014/main" id="{F24DC98A-207B-77CD-8EBA-642CD50C9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6889" y="261000"/>
            <a:ext cx="9518222" cy="63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8711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CB9AB-9E06-7C91-5872-B82516AC6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B64E8916-9894-813F-ABBA-A6AB8AD41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1767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223BB-51E1-7712-70CD-9D1C4B7CC3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au, véhicule&#10;&#10;Le contenu généré par l’IA peut être incorrect.">
            <a:extLst>
              <a:ext uri="{FF2B5EF4-FFF2-40B4-BE49-F238E27FC236}">
                <a16:creationId xmlns:a16="http://schemas.microsoft.com/office/drawing/2014/main" id="{C94D4B61-DB7C-A3E8-8E49-FC47874EC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1129" y="279000"/>
            <a:ext cx="9469741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20877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8B521-17B1-4B71-60B2-A4E91A000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aysage&#10;&#10;Le contenu généré par l’IA peut être incorrect.">
            <a:extLst>
              <a:ext uri="{FF2B5EF4-FFF2-40B4-BE49-F238E27FC236}">
                <a16:creationId xmlns:a16="http://schemas.microsoft.com/office/drawing/2014/main" id="{6F1B2FB2-D5D9-724E-901B-BEEE9090D7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345" y="459000"/>
            <a:ext cx="10553310" cy="594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4527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97D463-DF43-765C-8B9D-8C686AA6B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ciel&#10;&#10;Le contenu généré par l’IA peut être incorrect.">
            <a:extLst>
              <a:ext uri="{FF2B5EF4-FFF2-40B4-BE49-F238E27FC236}">
                <a16:creationId xmlns:a16="http://schemas.microsoft.com/office/drawing/2014/main" id="{07FBFAE2-CD48-A6EF-5C73-1D9F5C13EB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635" y="279000"/>
            <a:ext cx="1117873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3393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178FB-654C-20F2-B80C-E3FBE85D0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C7B62B5B-573C-FADB-F1E5-47D0DB1B55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992" y="279000"/>
            <a:ext cx="8392015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3737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8FBE3C-A94C-4AEB-1647-AE841270E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lcan, nature, montagne, nuage&#10;&#10;Le contenu généré par l’IA peut être incorrect.">
            <a:extLst>
              <a:ext uri="{FF2B5EF4-FFF2-40B4-BE49-F238E27FC236}">
                <a16:creationId xmlns:a16="http://schemas.microsoft.com/office/drawing/2014/main" id="{952219D9-EEE5-D151-C1CD-87F33E41D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6477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377AC-309B-819D-2796-DE43AEF3A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Zone résidentielle&#10;&#10;Le contenu généré par l’IA peut être incorrect.">
            <a:extLst>
              <a:ext uri="{FF2B5EF4-FFF2-40B4-BE49-F238E27FC236}">
                <a16:creationId xmlns:a16="http://schemas.microsoft.com/office/drawing/2014/main" id="{AC32BEDB-AC19-F31A-F8C4-52105D063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280" y="975360"/>
            <a:ext cx="10981440" cy="442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3285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D0534-A112-D965-8820-6E44753BB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autel, bâtiment, Lieux sacrés&#10;&#10;Le contenu généré par l’IA peut être incorrect.">
            <a:extLst>
              <a:ext uri="{FF2B5EF4-FFF2-40B4-BE49-F238E27FC236}">
                <a16:creationId xmlns:a16="http://schemas.microsoft.com/office/drawing/2014/main" id="{B86AEF81-53DD-1298-9413-19F301300A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9002" y="377952"/>
            <a:ext cx="4185000" cy="558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80030F-F8AA-9BA3-9590-77B08418E3E6}"/>
              </a:ext>
            </a:extLst>
          </p:cNvPr>
          <p:cNvSpPr txBox="1"/>
          <p:nvPr/>
        </p:nvSpPr>
        <p:spPr>
          <a:xfrm>
            <a:off x="6291834" y="116342"/>
            <a:ext cx="6692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Chiesa</a:t>
            </a:r>
            <a:r>
              <a:rPr lang="fr-FR" sz="2800" b="1" dirty="0">
                <a:solidFill>
                  <a:schemeClr val="bg1"/>
                </a:solidFill>
              </a:rPr>
              <a:t> di San Vincenzo  à suivre</a:t>
            </a:r>
          </a:p>
        </p:txBody>
      </p:sp>
      <p:pic>
        <p:nvPicPr>
          <p:cNvPr id="8" name="Image 7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E8F86462-6C49-B05D-0C00-46E5CB13CC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0786" y="938800"/>
            <a:ext cx="4184052" cy="558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3883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30F4C-EB08-B028-ED38-18EB5A32CC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ur, arche, bâtiment, arcade&#10;&#10;Le contenu généré par l’IA peut être incorrect.">
            <a:extLst>
              <a:ext uri="{FF2B5EF4-FFF2-40B4-BE49-F238E27FC236}">
                <a16:creationId xmlns:a16="http://schemas.microsoft.com/office/drawing/2014/main" id="{30193699-3AF3-B392-7196-8F8DAE7B1B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7840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230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07F89-7986-0777-D896-322C0777B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table, coffre&#10;&#10;Le contenu généré par l’IA peut être incorrect.">
            <a:extLst>
              <a:ext uri="{FF2B5EF4-FFF2-40B4-BE49-F238E27FC236}">
                <a16:creationId xmlns:a16="http://schemas.microsoft.com/office/drawing/2014/main" id="{D3AADA38-1620-180E-C28A-495490801B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3024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D11AA3-286D-C1B1-D3C2-88F5D381D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décoration d’intérieur, lieu de culte&#10;&#10;Le contenu généré par l’IA peut être incorrect.">
            <a:extLst>
              <a:ext uri="{FF2B5EF4-FFF2-40B4-BE49-F238E27FC236}">
                <a16:creationId xmlns:a16="http://schemas.microsoft.com/office/drawing/2014/main" id="{4CF2EB4C-BCC5-1F9A-E524-99E1659B7F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2060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C575D7-9CF1-8AE3-E8A5-6449B3153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paysage, nature, montagne&#10;&#10;Le contenu généré par l’IA peut être incorrect.">
            <a:extLst>
              <a:ext uri="{FF2B5EF4-FFF2-40B4-BE49-F238E27FC236}">
                <a16:creationId xmlns:a16="http://schemas.microsoft.com/office/drawing/2014/main" id="{D3D1F657-7E82-4F00-6780-EC9B787B1D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A3EC20E-8699-04D8-0EA8-620D4672A667}"/>
              </a:ext>
            </a:extLst>
          </p:cNvPr>
          <p:cNvSpPr txBox="1"/>
          <p:nvPr/>
        </p:nvSpPr>
        <p:spPr>
          <a:xfrm>
            <a:off x="3907392" y="6136332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800" b="1" dirty="0">
                <a:solidFill>
                  <a:schemeClr val="bg1"/>
                </a:solidFill>
              </a:rPr>
              <a:t>Aller au village de </a:t>
            </a:r>
            <a:r>
              <a:rPr lang="fr-FR" sz="2800" b="1" dirty="0" err="1">
                <a:solidFill>
                  <a:schemeClr val="bg1"/>
                </a:solidFill>
              </a:rPr>
              <a:t>Ginostra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809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2EC36-BE85-30D0-B253-BCD86B057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Le contenu généré par l’IA peut être incorrect.">
            <a:extLst>
              <a:ext uri="{FF2B5EF4-FFF2-40B4-BE49-F238E27FC236}">
                <a16:creationId xmlns:a16="http://schemas.microsoft.com/office/drawing/2014/main" id="{AEAF7FB1-4989-3065-E0D7-D45A6ED539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898" y="279000"/>
            <a:ext cx="9438203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1969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4554A-C59B-2A99-0274-F67BD2B92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D0445E71-877A-914B-B17B-4E56ADAB7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7691" y="279000"/>
            <a:ext cx="951661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2202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54EFC-8D7E-C5EE-0652-85435D133A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79D5848A-7BD7-FC36-E219-20DBE7E3C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8431" y="279000"/>
            <a:ext cx="9454962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78529A8-0B7E-1EF1-898E-286F8F78EDA1}"/>
              </a:ext>
            </a:extLst>
          </p:cNvPr>
          <p:cNvSpPr txBox="1"/>
          <p:nvPr/>
        </p:nvSpPr>
        <p:spPr>
          <a:xfrm>
            <a:off x="3413760" y="6055780"/>
            <a:ext cx="6766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Stromboli entre deux rochers</a:t>
            </a:r>
          </a:p>
        </p:txBody>
      </p:sp>
    </p:spTree>
    <p:extLst>
      <p:ext uri="{BB962C8B-B14F-4D97-AF65-F5344CB8AC3E}">
        <p14:creationId xmlns:p14="http://schemas.microsoft.com/office/powerpoint/2010/main" val="3948354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4573A-D79D-7665-D147-DA27FB0F7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3842AF59-232B-1D1D-5477-3FCAA01C4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1262" y="261000"/>
            <a:ext cx="9569476" cy="63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7898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A6018-4BA7-EAF5-7B57-A6ABC4A42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ciel, nuage&#10;&#10;Le contenu généré par l’IA peut être incorrect.">
            <a:extLst>
              <a:ext uri="{FF2B5EF4-FFF2-40B4-BE49-F238E27FC236}">
                <a16:creationId xmlns:a16="http://schemas.microsoft.com/office/drawing/2014/main" id="{B9FBDC00-0912-689A-E4C5-354B21023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059" y="279000"/>
            <a:ext cx="10265882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5F2716-C73D-750B-F34D-96B99B35F993}"/>
              </a:ext>
            </a:extLst>
          </p:cNvPr>
          <p:cNvSpPr txBox="1"/>
          <p:nvPr/>
        </p:nvSpPr>
        <p:spPr>
          <a:xfrm>
            <a:off x="3986784" y="6055780"/>
            <a:ext cx="4754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L'île </a:t>
            </a:r>
            <a:r>
              <a:rPr lang="fr-FR" sz="2800" b="1" dirty="0" err="1">
                <a:solidFill>
                  <a:schemeClr val="bg1"/>
                </a:solidFill>
              </a:rPr>
              <a:t>Vulcano</a:t>
            </a:r>
            <a:r>
              <a:rPr lang="fr-FR" sz="2800" b="1" dirty="0">
                <a:solidFill>
                  <a:schemeClr val="bg1"/>
                </a:solidFill>
              </a:rPr>
              <a:t> depuis Lipari</a:t>
            </a:r>
          </a:p>
        </p:txBody>
      </p:sp>
    </p:spTree>
    <p:extLst>
      <p:ext uri="{BB962C8B-B14F-4D97-AF65-F5344CB8AC3E}">
        <p14:creationId xmlns:p14="http://schemas.microsoft.com/office/powerpoint/2010/main" val="4126812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FDB140-9710-42E8-3F40-46ADAC471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faire de la randonnée&#10;&#10;Le contenu généré par l’IA peut être incorrect.">
            <a:extLst>
              <a:ext uri="{FF2B5EF4-FFF2-40B4-BE49-F238E27FC236}">
                <a16:creationId xmlns:a16="http://schemas.microsoft.com/office/drawing/2014/main" id="{E5BC4EBC-F057-9CD3-D789-5BF21C270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519" y="279000"/>
            <a:ext cx="9454961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1B58C8-2AEB-1A42-4E51-5939EDFA0338}"/>
              </a:ext>
            </a:extLst>
          </p:cNvPr>
          <p:cNvSpPr txBox="1"/>
          <p:nvPr/>
        </p:nvSpPr>
        <p:spPr>
          <a:xfrm>
            <a:off x="3560064" y="6055780"/>
            <a:ext cx="54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retour du Trek du Stromboli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486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719569-875E-7F30-5323-7B6DC4A143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ante, plein air, fenêtre&#10;&#10;Le contenu généré par l’IA peut être incorrect.">
            <a:extLst>
              <a:ext uri="{FF2B5EF4-FFF2-40B4-BE49-F238E27FC236}">
                <a16:creationId xmlns:a16="http://schemas.microsoft.com/office/drawing/2014/main" id="{4E380850-EBE6-2D00-49E0-0F4BA5FB6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494" y="261000"/>
            <a:ext cx="9509011" cy="63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F07C83-3382-427A-A5E6-26C4897427F6}"/>
              </a:ext>
            </a:extLst>
          </p:cNvPr>
          <p:cNvSpPr txBox="1"/>
          <p:nvPr/>
        </p:nvSpPr>
        <p:spPr>
          <a:xfrm>
            <a:off x="1682496" y="6073780"/>
            <a:ext cx="9875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L'architecture typique de l'héritage grecque en Sicile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077686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FCF99A-1164-939A-290C-DF3746CA78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almier, arbre&#10;&#10;Le contenu généré par l’IA peut être incorrect.">
            <a:extLst>
              <a:ext uri="{FF2B5EF4-FFF2-40B4-BE49-F238E27FC236}">
                <a16:creationId xmlns:a16="http://schemas.microsoft.com/office/drawing/2014/main" id="{BFCDEB17-AFB1-8304-D6DB-129147491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517" y="279000"/>
            <a:ext cx="9454966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AB46A2-7E2D-28C1-6653-F64F131CA935}"/>
              </a:ext>
            </a:extLst>
          </p:cNvPr>
          <p:cNvSpPr txBox="1"/>
          <p:nvPr/>
        </p:nvSpPr>
        <p:spPr>
          <a:xfrm>
            <a:off x="3410747" y="6156960"/>
            <a:ext cx="7412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Vue des maisons des Stromboli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233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ille&#10;&#10;Le contenu généré par l’IA peut être incorrect.">
            <a:extLst>
              <a:ext uri="{FF2B5EF4-FFF2-40B4-BE49-F238E27FC236}">
                <a16:creationId xmlns:a16="http://schemas.microsoft.com/office/drawing/2014/main" id="{B34EF6A6-C4B7-EA04-D6BF-4BCDFE12F1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439" y="261000"/>
            <a:ext cx="9361122" cy="63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250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054C36-6142-4661-BCBC-4AF26E5E3A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&#10;&#10;Le contenu généré par l’IA peut être incorrect.">
            <a:extLst>
              <a:ext uri="{FF2B5EF4-FFF2-40B4-BE49-F238E27FC236}">
                <a16:creationId xmlns:a16="http://schemas.microsoft.com/office/drawing/2014/main" id="{2801C756-1504-9F76-B076-9FC7FD9F00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8491" y="0"/>
            <a:ext cx="3333750" cy="3333750"/>
          </a:xfrm>
          <a:prstGeom prst="rect">
            <a:avLst/>
          </a:prstGeom>
        </p:spPr>
      </p:pic>
      <p:pic>
        <p:nvPicPr>
          <p:cNvPr id="5" name="Image 4" descr="Une image contenant mariée, personne, robe de mariée, robe&#10;&#10;Le contenu généré par l’IA peut être incorrect.">
            <a:extLst>
              <a:ext uri="{FF2B5EF4-FFF2-40B4-BE49-F238E27FC236}">
                <a16:creationId xmlns:a16="http://schemas.microsoft.com/office/drawing/2014/main" id="{676E21AE-B06A-CB13-DC9C-52888CF6C9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550" y="-121920"/>
            <a:ext cx="3600450" cy="381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D8865A-85F5-0CB8-28B0-60F01509139F}"/>
              </a:ext>
            </a:extLst>
          </p:cNvPr>
          <p:cNvSpPr txBox="1"/>
          <p:nvPr/>
        </p:nvSpPr>
        <p:spPr>
          <a:xfrm>
            <a:off x="3816098" y="181315"/>
            <a:ext cx="54776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Le village De </a:t>
            </a:r>
            <a:r>
              <a:rPr lang="fr-FR" sz="2800" b="1" dirty="0" err="1">
                <a:solidFill>
                  <a:srgbClr val="FFC000"/>
                </a:solidFill>
              </a:rPr>
              <a:t>Ginostra</a:t>
            </a:r>
            <a:r>
              <a:rPr lang="fr-FR" sz="2800" b="1" dirty="0">
                <a:solidFill>
                  <a:srgbClr val="FFC000"/>
                </a:solidFill>
              </a:rPr>
              <a:t> Italie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0843022-EA93-1B09-02DA-DCC191046F2D}"/>
              </a:ext>
            </a:extLst>
          </p:cNvPr>
          <p:cNvSpPr txBox="1"/>
          <p:nvPr/>
        </p:nvSpPr>
        <p:spPr>
          <a:xfrm>
            <a:off x="3755138" y="1521470"/>
            <a:ext cx="55995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BDA80E8-EAF0-7897-40D7-DDE212464C31}"/>
              </a:ext>
            </a:extLst>
          </p:cNvPr>
          <p:cNvSpPr txBox="1"/>
          <p:nvPr/>
        </p:nvSpPr>
        <p:spPr>
          <a:xfrm>
            <a:off x="5242560" y="2546672"/>
            <a:ext cx="4315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067A4C5-02A1-84B4-57F0-92FD6D91BFEE}"/>
              </a:ext>
            </a:extLst>
          </p:cNvPr>
          <p:cNvSpPr txBox="1"/>
          <p:nvPr/>
        </p:nvSpPr>
        <p:spPr>
          <a:xfrm>
            <a:off x="4547618" y="3429000"/>
            <a:ext cx="45354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www.papy16.net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554EDAA-454B-4D30-2253-7A629E1B5360}"/>
              </a:ext>
            </a:extLst>
          </p:cNvPr>
          <p:cNvSpPr/>
          <p:nvPr/>
        </p:nvSpPr>
        <p:spPr>
          <a:xfrm>
            <a:off x="4901186" y="4454202"/>
            <a:ext cx="2499358" cy="1024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3BFEC086-4B4E-05A0-C69E-E7FD5172EE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6927" y="4651873"/>
            <a:ext cx="2047875" cy="714375"/>
          </a:xfrm>
          <a:prstGeom prst="rect">
            <a:avLst/>
          </a:prstGeom>
        </p:spPr>
      </p:pic>
      <p:pic>
        <p:nvPicPr>
          <p:cNvPr id="14" name="Image 13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0E2ADCAC-980E-316A-2988-A88690FF28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30" y="3413623"/>
            <a:ext cx="47625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734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63</Words>
  <Application>Microsoft Office PowerPoint</Application>
  <PresentationFormat>Grand écran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2026-01-28T10:38:36Z</dcterms:created>
  <dcterms:modified xsi:type="dcterms:W3CDTF">2026-01-29T05:03:46Z</dcterms:modified>
</cp:coreProperties>
</file>