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7" r:id="rId3"/>
    <p:sldId id="257" r:id="rId4"/>
    <p:sldId id="258" r:id="rId5"/>
    <p:sldId id="259" r:id="rId6"/>
    <p:sldId id="260" r:id="rId7"/>
    <p:sldId id="261" r:id="rId8"/>
    <p:sldId id="263" r:id="rId9"/>
    <p:sldId id="262" r:id="rId10"/>
    <p:sldId id="264" r:id="rId11"/>
    <p:sldId id="265" r:id="rId12"/>
    <p:sldId id="266" r:id="rId13"/>
    <p:sldId id="267" r:id="rId14"/>
    <p:sldId id="268" r:id="rId15"/>
    <p:sldId id="269" r:id="rId16"/>
    <p:sldId id="270" r:id="rId17"/>
    <p:sldId id="271"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894" autoAdjust="0"/>
    <p:restoredTop sz="94660"/>
  </p:normalViewPr>
  <p:slideViewPr>
    <p:cSldViewPr snapToGrid="0">
      <p:cViewPr varScale="1">
        <p:scale>
          <a:sx n="63" d="100"/>
          <a:sy n="63" d="100"/>
        </p:scale>
        <p:origin x="480"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E14160-CAFC-19F8-ED20-D351D05A9D5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C011DD8-20A6-49A7-9D2A-B1F2CBED729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BC3DC16-B4DC-5CC1-085A-3614DDEABFAB}"/>
              </a:ext>
            </a:extLst>
          </p:cNvPr>
          <p:cNvSpPr>
            <a:spLocks noGrp="1"/>
          </p:cNvSpPr>
          <p:nvPr>
            <p:ph type="dt" sz="half" idx="10"/>
          </p:nvPr>
        </p:nvSpPr>
        <p:spPr/>
        <p:txBody>
          <a:bodyPr/>
          <a:lstStyle/>
          <a:p>
            <a:fld id="{E0A34267-0850-4345-A36D-DE03F74CB36B}" type="datetimeFigureOut">
              <a:rPr lang="fr-FR" smtClean="0"/>
              <a:t>28/01/2026</a:t>
            </a:fld>
            <a:endParaRPr lang="fr-FR"/>
          </a:p>
        </p:txBody>
      </p:sp>
      <p:sp>
        <p:nvSpPr>
          <p:cNvPr id="5" name="Espace réservé du pied de page 4">
            <a:extLst>
              <a:ext uri="{FF2B5EF4-FFF2-40B4-BE49-F238E27FC236}">
                <a16:creationId xmlns:a16="http://schemas.microsoft.com/office/drawing/2014/main" id="{08C4A152-BD99-2842-2136-FB1C059C714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B8AABC8-BE52-2736-1E46-8C39E81500FD}"/>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1659214601"/>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FC4796-199F-6D1B-1674-D08B52876CE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E48CFB7-1CC6-9DFF-66D0-E624EE7F829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C8B9B1E-3C22-4ACE-B6F4-EDAE06537065}"/>
              </a:ext>
            </a:extLst>
          </p:cNvPr>
          <p:cNvSpPr>
            <a:spLocks noGrp="1"/>
          </p:cNvSpPr>
          <p:nvPr>
            <p:ph type="dt" sz="half" idx="10"/>
          </p:nvPr>
        </p:nvSpPr>
        <p:spPr/>
        <p:txBody>
          <a:bodyPr/>
          <a:lstStyle/>
          <a:p>
            <a:fld id="{E0A34267-0850-4345-A36D-DE03F74CB36B}" type="datetimeFigureOut">
              <a:rPr lang="fr-FR" smtClean="0"/>
              <a:t>28/01/2026</a:t>
            </a:fld>
            <a:endParaRPr lang="fr-FR"/>
          </a:p>
        </p:txBody>
      </p:sp>
      <p:sp>
        <p:nvSpPr>
          <p:cNvPr id="5" name="Espace réservé du pied de page 4">
            <a:extLst>
              <a:ext uri="{FF2B5EF4-FFF2-40B4-BE49-F238E27FC236}">
                <a16:creationId xmlns:a16="http://schemas.microsoft.com/office/drawing/2014/main" id="{6FFF9691-F84E-402F-F90B-0ACFBFF0662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CD4DF1D-9A03-26D9-3EDD-E883B7535676}"/>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1141134273"/>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7508E3E-EDFC-E804-1DD8-F4DDF8803BC2}"/>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669CDD5-72F5-924D-F564-DAFBE7F7888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6FADF8E4-2979-15F8-F634-BF71481C2579}"/>
              </a:ext>
            </a:extLst>
          </p:cNvPr>
          <p:cNvSpPr>
            <a:spLocks noGrp="1"/>
          </p:cNvSpPr>
          <p:nvPr>
            <p:ph type="dt" sz="half" idx="10"/>
          </p:nvPr>
        </p:nvSpPr>
        <p:spPr/>
        <p:txBody>
          <a:bodyPr/>
          <a:lstStyle/>
          <a:p>
            <a:fld id="{E0A34267-0850-4345-A36D-DE03F74CB36B}" type="datetimeFigureOut">
              <a:rPr lang="fr-FR" smtClean="0"/>
              <a:t>28/01/2026</a:t>
            </a:fld>
            <a:endParaRPr lang="fr-FR"/>
          </a:p>
        </p:txBody>
      </p:sp>
      <p:sp>
        <p:nvSpPr>
          <p:cNvPr id="5" name="Espace réservé du pied de page 4">
            <a:extLst>
              <a:ext uri="{FF2B5EF4-FFF2-40B4-BE49-F238E27FC236}">
                <a16:creationId xmlns:a16="http://schemas.microsoft.com/office/drawing/2014/main" id="{D964761F-08D2-4432-A6F8-5523758302B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FBE31FB-74B9-BFC7-1841-136C757112F7}"/>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4160136165"/>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EB4C78-260D-4C2F-58C9-33B03E206D6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6074B0C-E885-A1CC-F553-B525209B883F}"/>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C245B8EC-1DFA-DC87-E67D-6ACE6D0361A1}"/>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08243C2-2D00-5B68-083F-7C61EC13BE12}"/>
              </a:ext>
            </a:extLst>
          </p:cNvPr>
          <p:cNvSpPr>
            <a:spLocks noGrp="1"/>
          </p:cNvSpPr>
          <p:nvPr>
            <p:ph type="dt" sz="half" idx="10"/>
          </p:nvPr>
        </p:nvSpPr>
        <p:spPr/>
        <p:txBody>
          <a:bodyPr/>
          <a:lstStyle/>
          <a:p>
            <a:fld id="{E0A34267-0850-4345-A36D-DE03F74CB36B}" type="datetimeFigureOut">
              <a:rPr lang="fr-FR" smtClean="0"/>
              <a:t>28/01/2026</a:t>
            </a:fld>
            <a:endParaRPr lang="fr-FR"/>
          </a:p>
        </p:txBody>
      </p:sp>
      <p:sp>
        <p:nvSpPr>
          <p:cNvPr id="6" name="Espace réservé du pied de page 5">
            <a:extLst>
              <a:ext uri="{FF2B5EF4-FFF2-40B4-BE49-F238E27FC236}">
                <a16:creationId xmlns:a16="http://schemas.microsoft.com/office/drawing/2014/main" id="{5EA2F89B-E255-D280-467A-45033DC9C02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538ADF1-6C0C-DAD7-2DDE-ABF5EDF0D23B}"/>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500930517"/>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CDF8B94-4D96-D911-CDFB-8E0C894417F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1DD3938-AB50-43D0-FCE9-E8EB2CA595B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A56FD29-EEF3-2B1B-1DCA-BEF3B5B66EC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40B1F8C-E7B0-F702-C64E-5CE315F9F30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CDEF5A8-49AB-F503-63B2-7E2D69BF804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82A7B62-9A3B-39BB-0780-68DADCAEF45E}"/>
              </a:ext>
            </a:extLst>
          </p:cNvPr>
          <p:cNvSpPr>
            <a:spLocks noGrp="1"/>
          </p:cNvSpPr>
          <p:nvPr>
            <p:ph type="dt" sz="half" idx="10"/>
          </p:nvPr>
        </p:nvSpPr>
        <p:spPr/>
        <p:txBody>
          <a:bodyPr/>
          <a:lstStyle/>
          <a:p>
            <a:fld id="{E0A34267-0850-4345-A36D-DE03F74CB36B}" type="datetimeFigureOut">
              <a:rPr lang="fr-FR" smtClean="0"/>
              <a:t>28/01/2026</a:t>
            </a:fld>
            <a:endParaRPr lang="fr-FR"/>
          </a:p>
        </p:txBody>
      </p:sp>
      <p:sp>
        <p:nvSpPr>
          <p:cNvPr id="8" name="Espace réservé du pied de page 7">
            <a:extLst>
              <a:ext uri="{FF2B5EF4-FFF2-40B4-BE49-F238E27FC236}">
                <a16:creationId xmlns:a16="http://schemas.microsoft.com/office/drawing/2014/main" id="{F8AC4179-3EDA-9878-5010-70A071E10CC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ABFC0FB-570E-4E43-2A28-723452D153BC}"/>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2148590741"/>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9918D90-2FD8-5B99-CFAA-DB82B898F6C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5573F36-AEB2-C58F-8475-E400A6A2A2AA}"/>
              </a:ext>
            </a:extLst>
          </p:cNvPr>
          <p:cNvSpPr>
            <a:spLocks noGrp="1"/>
          </p:cNvSpPr>
          <p:nvPr>
            <p:ph type="dt" sz="half" idx="10"/>
          </p:nvPr>
        </p:nvSpPr>
        <p:spPr/>
        <p:txBody>
          <a:bodyPr/>
          <a:lstStyle/>
          <a:p>
            <a:fld id="{E0A34267-0850-4345-A36D-DE03F74CB36B}" type="datetimeFigureOut">
              <a:rPr lang="fr-FR" smtClean="0"/>
              <a:t>28/01/2026</a:t>
            </a:fld>
            <a:endParaRPr lang="fr-FR"/>
          </a:p>
        </p:txBody>
      </p:sp>
      <p:sp>
        <p:nvSpPr>
          <p:cNvPr id="4" name="Espace réservé du pied de page 3">
            <a:extLst>
              <a:ext uri="{FF2B5EF4-FFF2-40B4-BE49-F238E27FC236}">
                <a16:creationId xmlns:a16="http://schemas.microsoft.com/office/drawing/2014/main" id="{44228E34-F962-F5DB-589D-A1DCAB836AE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716273D0-CCBF-24ED-A1D7-3E9C0C2E2C45}"/>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841794574"/>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DD2D57B-B0C2-B8AD-3F91-16FE2BD09AD2}"/>
              </a:ext>
            </a:extLst>
          </p:cNvPr>
          <p:cNvSpPr>
            <a:spLocks noGrp="1"/>
          </p:cNvSpPr>
          <p:nvPr>
            <p:ph type="dt" sz="half" idx="10"/>
          </p:nvPr>
        </p:nvSpPr>
        <p:spPr/>
        <p:txBody>
          <a:bodyPr/>
          <a:lstStyle/>
          <a:p>
            <a:fld id="{E0A34267-0850-4345-A36D-DE03F74CB36B}" type="datetimeFigureOut">
              <a:rPr lang="fr-FR" smtClean="0"/>
              <a:t>28/01/2026</a:t>
            </a:fld>
            <a:endParaRPr lang="fr-FR"/>
          </a:p>
        </p:txBody>
      </p:sp>
      <p:sp>
        <p:nvSpPr>
          <p:cNvPr id="3" name="Espace réservé du pied de page 2">
            <a:extLst>
              <a:ext uri="{FF2B5EF4-FFF2-40B4-BE49-F238E27FC236}">
                <a16:creationId xmlns:a16="http://schemas.microsoft.com/office/drawing/2014/main" id="{8AA2270E-D018-C27C-EC1D-A2495E385F5F}"/>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64707E4-F119-ADFD-3DEC-6AF4C0609FD6}"/>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2612172389"/>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7CC3454-F008-C39C-2AB2-7952832D41D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615A1579-8699-934B-1F4B-B5E43AE97E1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BF96D33-06AF-9767-89CC-CF0B00F2C4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0F3ECF5-186A-9AD9-0091-26D15E45D31E}"/>
              </a:ext>
            </a:extLst>
          </p:cNvPr>
          <p:cNvSpPr>
            <a:spLocks noGrp="1"/>
          </p:cNvSpPr>
          <p:nvPr>
            <p:ph type="dt" sz="half" idx="10"/>
          </p:nvPr>
        </p:nvSpPr>
        <p:spPr/>
        <p:txBody>
          <a:bodyPr/>
          <a:lstStyle/>
          <a:p>
            <a:fld id="{E0A34267-0850-4345-A36D-DE03F74CB36B}" type="datetimeFigureOut">
              <a:rPr lang="fr-FR" smtClean="0"/>
              <a:t>28/01/2026</a:t>
            </a:fld>
            <a:endParaRPr lang="fr-FR"/>
          </a:p>
        </p:txBody>
      </p:sp>
      <p:sp>
        <p:nvSpPr>
          <p:cNvPr id="6" name="Espace réservé du pied de page 5">
            <a:extLst>
              <a:ext uri="{FF2B5EF4-FFF2-40B4-BE49-F238E27FC236}">
                <a16:creationId xmlns:a16="http://schemas.microsoft.com/office/drawing/2014/main" id="{E0032F8F-40EB-DDE7-DCF3-9507FBA18F7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4E5685D-0385-F436-8FA5-7463368ABA02}"/>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1155226786"/>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5B222B3-63D0-2E9E-B8D3-0F01BC3393A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82C8FD2A-C5C8-F5A6-2F35-F7DCA8435CE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BB63DD69-7C5F-FDCF-0237-9C17BA0D07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F9E3B9E-999D-2961-B379-E415A70C00DC}"/>
              </a:ext>
            </a:extLst>
          </p:cNvPr>
          <p:cNvSpPr>
            <a:spLocks noGrp="1"/>
          </p:cNvSpPr>
          <p:nvPr>
            <p:ph type="dt" sz="half" idx="10"/>
          </p:nvPr>
        </p:nvSpPr>
        <p:spPr/>
        <p:txBody>
          <a:bodyPr/>
          <a:lstStyle/>
          <a:p>
            <a:fld id="{E0A34267-0850-4345-A36D-DE03F74CB36B}" type="datetimeFigureOut">
              <a:rPr lang="fr-FR" smtClean="0"/>
              <a:t>28/01/2026</a:t>
            </a:fld>
            <a:endParaRPr lang="fr-FR"/>
          </a:p>
        </p:txBody>
      </p:sp>
      <p:sp>
        <p:nvSpPr>
          <p:cNvPr id="6" name="Espace réservé du pied de page 5">
            <a:extLst>
              <a:ext uri="{FF2B5EF4-FFF2-40B4-BE49-F238E27FC236}">
                <a16:creationId xmlns:a16="http://schemas.microsoft.com/office/drawing/2014/main" id="{51B9D2D6-BA35-7E27-73D6-EF944A043CF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7817904-2CD0-ADF3-9ACC-1C702178BAA0}"/>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60132196"/>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03B5355-F8FA-2B46-49D3-BAE7FDE0B87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330652A-31D6-2DFD-E919-DE7150BFC9B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0EA1AA4-00C6-4916-E929-1E6C7362DC00}"/>
              </a:ext>
            </a:extLst>
          </p:cNvPr>
          <p:cNvSpPr>
            <a:spLocks noGrp="1"/>
          </p:cNvSpPr>
          <p:nvPr>
            <p:ph type="dt" sz="half" idx="10"/>
          </p:nvPr>
        </p:nvSpPr>
        <p:spPr/>
        <p:txBody>
          <a:bodyPr/>
          <a:lstStyle/>
          <a:p>
            <a:fld id="{E0A34267-0850-4345-A36D-DE03F74CB36B}" type="datetimeFigureOut">
              <a:rPr lang="fr-FR" smtClean="0"/>
              <a:t>28/01/2026</a:t>
            </a:fld>
            <a:endParaRPr lang="fr-FR"/>
          </a:p>
        </p:txBody>
      </p:sp>
      <p:sp>
        <p:nvSpPr>
          <p:cNvPr id="5" name="Espace réservé du pied de page 4">
            <a:extLst>
              <a:ext uri="{FF2B5EF4-FFF2-40B4-BE49-F238E27FC236}">
                <a16:creationId xmlns:a16="http://schemas.microsoft.com/office/drawing/2014/main" id="{475A2CEB-01B4-0D35-3B3B-C966386C47A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E5B5ED2-EABD-4382-1AC9-60DBE90BE484}"/>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704459416"/>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BC1D75A-864C-F01C-40AD-CCF494C8D91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6057B65-03C9-2DE4-C674-F81CD1520BE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CC88B65-240D-11AD-BE9A-E44D08683DE0}"/>
              </a:ext>
            </a:extLst>
          </p:cNvPr>
          <p:cNvSpPr>
            <a:spLocks noGrp="1"/>
          </p:cNvSpPr>
          <p:nvPr>
            <p:ph type="dt" sz="half" idx="10"/>
          </p:nvPr>
        </p:nvSpPr>
        <p:spPr/>
        <p:txBody>
          <a:bodyPr/>
          <a:lstStyle/>
          <a:p>
            <a:fld id="{E0A34267-0850-4345-A36D-DE03F74CB36B}" type="datetimeFigureOut">
              <a:rPr lang="fr-FR" smtClean="0"/>
              <a:t>28/01/2026</a:t>
            </a:fld>
            <a:endParaRPr lang="fr-FR"/>
          </a:p>
        </p:txBody>
      </p:sp>
      <p:sp>
        <p:nvSpPr>
          <p:cNvPr id="5" name="Espace réservé du pied de page 4">
            <a:extLst>
              <a:ext uri="{FF2B5EF4-FFF2-40B4-BE49-F238E27FC236}">
                <a16:creationId xmlns:a16="http://schemas.microsoft.com/office/drawing/2014/main" id="{F850A4C3-56CD-0417-4B89-302D7AFCA25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7B47F7B-30CA-6D75-302B-997FB22C7FCD}"/>
              </a:ext>
            </a:extLst>
          </p:cNvPr>
          <p:cNvSpPr>
            <a:spLocks noGrp="1"/>
          </p:cNvSpPr>
          <p:nvPr>
            <p:ph type="sldNum" sz="quarter" idx="12"/>
          </p:nvPr>
        </p:nvSpPr>
        <p:spPr/>
        <p:txBody>
          <a:bodyPr/>
          <a:lstStyle/>
          <a:p>
            <a:fld id="{6573C8A1-19F7-4132-A017-4536745E1535}" type="slidenum">
              <a:rPr lang="fr-FR" smtClean="0"/>
              <a:t>‹N°›</a:t>
            </a:fld>
            <a:endParaRPr lang="fr-FR"/>
          </a:p>
        </p:txBody>
      </p:sp>
    </p:spTree>
    <p:extLst>
      <p:ext uri="{BB962C8B-B14F-4D97-AF65-F5344CB8AC3E}">
        <p14:creationId xmlns:p14="http://schemas.microsoft.com/office/powerpoint/2010/main" val="1266698888"/>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2687C3D-5833-EFC3-A769-BA711FD965B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18ACF33-EDA8-459D-EE5C-02E6128B4E1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E0AF4EA-9943-C057-0B1B-816AFD7F894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0A34267-0850-4345-A36D-DE03F74CB36B}" type="datetimeFigureOut">
              <a:rPr lang="fr-FR" smtClean="0"/>
              <a:t>28/01/2026</a:t>
            </a:fld>
            <a:endParaRPr lang="fr-FR"/>
          </a:p>
        </p:txBody>
      </p:sp>
      <p:sp>
        <p:nvSpPr>
          <p:cNvPr id="5" name="Espace réservé du pied de page 4">
            <a:extLst>
              <a:ext uri="{FF2B5EF4-FFF2-40B4-BE49-F238E27FC236}">
                <a16:creationId xmlns:a16="http://schemas.microsoft.com/office/drawing/2014/main" id="{37BA2AB4-0087-D012-0E64-FAD762DD664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CC454CF-5DE1-927F-48EC-B153A4F6609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573C8A1-19F7-4132-A017-4536745E1535}" type="slidenum">
              <a:rPr lang="fr-FR" smtClean="0"/>
              <a:t>‹N°›</a:t>
            </a:fld>
            <a:endParaRPr lang="fr-FR"/>
          </a:p>
        </p:txBody>
      </p:sp>
    </p:spTree>
    <p:extLst>
      <p:ext uri="{BB962C8B-B14F-4D97-AF65-F5344CB8AC3E}">
        <p14:creationId xmlns:p14="http://schemas.microsoft.com/office/powerpoint/2010/main" val="21081115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eg"/><Relationship Id="rId1" Type="http://schemas.openxmlformats.org/officeDocument/2006/relationships/slideLayout" Target="../slideLayouts/slideLayout1.xml"/><Relationship Id="rId4" Type="http://schemas.openxmlformats.org/officeDocument/2006/relationships/image" Target="../media/image37.jpg"/></Relationships>
</file>

<file path=ppt/slides/_rels/slide29.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1.jpeg"/><Relationship Id="rId1" Type="http://schemas.openxmlformats.org/officeDocument/2006/relationships/slideLayout" Target="../slideLayouts/slideLayout1.xml"/><Relationship Id="rId4" Type="http://schemas.openxmlformats.org/officeDocument/2006/relationships/image" Target="../media/image39.jpg"/></Relationships>
</file>

<file path=ppt/slides/_rels/slide30.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3.gif"/><Relationship Id="rId2" Type="http://schemas.openxmlformats.org/officeDocument/2006/relationships/image" Target="../media/image42.jpeg"/><Relationship Id="rId1" Type="http://schemas.openxmlformats.org/officeDocument/2006/relationships/slideLayout" Target="../slideLayouts/slideLayout1.xml"/><Relationship Id="rId6" Type="http://schemas.openxmlformats.org/officeDocument/2006/relationships/image" Target="../media/image46.gif"/><Relationship Id="rId5" Type="http://schemas.openxmlformats.org/officeDocument/2006/relationships/image" Target="../media/image45.gif"/><Relationship Id="rId4" Type="http://schemas.openxmlformats.org/officeDocument/2006/relationships/image" Target="../media/image44.gif"/></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100000">
              <a:srgbClr val="7030A0"/>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3" name="Image 2" descr="Une image contenant ciel, nature, plein air, eau&#10;&#10;Le contenu généré par l’IA peut être incorrect.">
            <a:extLst>
              <a:ext uri="{FF2B5EF4-FFF2-40B4-BE49-F238E27FC236}">
                <a16:creationId xmlns:a16="http://schemas.microsoft.com/office/drawing/2014/main" id="{DB0B4A22-142D-329C-4B64-4CDAE5C2833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30970" y="603000"/>
            <a:ext cx="10930059" cy="565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EF9BC2B-440F-B46E-82C2-ED4575F25152}"/>
              </a:ext>
            </a:extLst>
          </p:cNvPr>
          <p:cNvSpPr txBox="1"/>
          <p:nvPr/>
        </p:nvSpPr>
        <p:spPr>
          <a:xfrm>
            <a:off x="2877312" y="719328"/>
            <a:ext cx="6827520" cy="584775"/>
          </a:xfrm>
          <a:prstGeom prst="rect">
            <a:avLst/>
          </a:prstGeom>
          <a:solidFill>
            <a:schemeClr val="tx2">
              <a:lumMod val="50000"/>
              <a:lumOff val="50000"/>
            </a:schemeClr>
          </a:solidFill>
        </p:spPr>
        <p:txBody>
          <a:bodyPr wrap="square" rtlCol="0">
            <a:spAutoFit/>
          </a:bodyPr>
          <a:lstStyle/>
          <a:p>
            <a:r>
              <a:rPr lang="fr-FR" sz="3200" b="1" dirty="0">
                <a:solidFill>
                  <a:schemeClr val="bg1"/>
                </a:solidFill>
              </a:rPr>
              <a:t>Falaise d'Aval à Etretat -  Normandie</a:t>
            </a:r>
          </a:p>
        </p:txBody>
      </p:sp>
    </p:spTree>
    <p:extLst>
      <p:ext uri="{BB962C8B-B14F-4D97-AF65-F5344CB8AC3E}">
        <p14:creationId xmlns:p14="http://schemas.microsoft.com/office/powerpoint/2010/main" val="2643429382"/>
      </p:ext>
    </p:extLst>
  </p:cSld>
  <p:clrMapOvr>
    <a:masterClrMapping/>
  </p:clrMapOvr>
  <mc:AlternateContent xmlns:mc="http://schemas.openxmlformats.org/markup-compatibility/2006" xmlns:p14="http://schemas.microsoft.com/office/powerpoint/2010/main">
    <mc:Choice Requires="p14">
      <p:transition spd="slow" p14:dur="5000" advClick="0" advTm="13000">
        <p14:prism/>
        <p:sndAc>
          <p:stSnd loop="1">
            <p:snd r:embed="rId2" name="Louis Lynel  Ma Normandie  1930.wav"/>
          </p:stSnd>
        </p:sndAc>
      </p:transition>
    </mc:Choice>
    <mc:Fallback xmlns="">
      <p:transition spd="slow" advClick="0" advTm="13000">
        <p:fade/>
        <p:sndAc>
          <p:stSnd loop="1">
            <p:snd r:embed="rId4" name="Louis Lynel  Ma Normandie  1930.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09A8D542-B7ED-D85A-B0E0-6AA2317326DD}"/>
              </a:ext>
            </a:extLst>
          </p:cNvPr>
          <p:cNvSpPr txBox="1"/>
          <p:nvPr/>
        </p:nvSpPr>
        <p:spPr>
          <a:xfrm>
            <a:off x="402336" y="428178"/>
            <a:ext cx="11558016" cy="6001643"/>
          </a:xfrm>
          <a:prstGeom prst="rect">
            <a:avLst/>
          </a:prstGeom>
          <a:noFill/>
        </p:spPr>
        <p:txBody>
          <a:bodyPr wrap="square" rtlCol="0">
            <a:spAutoFit/>
          </a:bodyPr>
          <a:lstStyle/>
          <a:p>
            <a:r>
              <a:rPr lang="fr-FR" sz="4800" b="1">
                <a:solidFill>
                  <a:schemeClr val="bg1"/>
                </a:solidFill>
              </a:rPr>
              <a:t> La Porte d'Aval est une formation rocheuse calcaire sur la côte d'Étretat qui s'élève de la mer et comprend une roche en forme d'aiguille pointant vers le ciel. L'arche et les formations rocheuses ont été créées par l'érosion, les vagues ayant continuellement travaillé contre la pierre.</a:t>
            </a:r>
            <a:endParaRPr lang="fr-FR" sz="4800" b="1" dirty="0">
              <a:solidFill>
                <a:schemeClr val="bg1"/>
              </a:solidFill>
            </a:endParaRPr>
          </a:p>
        </p:txBody>
      </p:sp>
    </p:spTree>
    <p:extLst>
      <p:ext uri="{BB962C8B-B14F-4D97-AF65-F5344CB8AC3E}">
        <p14:creationId xmlns:p14="http://schemas.microsoft.com/office/powerpoint/2010/main" val="3733794845"/>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100000">
              <a:schemeClr val="accent6"/>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9C5344B5-86C1-CA63-170A-145675DD29EF}"/>
            </a:ext>
          </a:extLst>
        </p:cNvPr>
        <p:cNvGrpSpPr/>
        <p:nvPr/>
      </p:nvGrpSpPr>
      <p:grpSpPr>
        <a:xfrm>
          <a:off x="0" y="0"/>
          <a:ext cx="0" cy="0"/>
          <a:chOff x="0" y="0"/>
          <a:chExt cx="0" cy="0"/>
        </a:xfrm>
      </p:grpSpPr>
      <p:pic>
        <p:nvPicPr>
          <p:cNvPr id="3" name="Image 2" descr="Une image contenant ciel, nature, plein air, nuage&#10;&#10;Le contenu généré par l’IA peut être incorrect.">
            <a:extLst>
              <a:ext uri="{FF2B5EF4-FFF2-40B4-BE49-F238E27FC236}">
                <a16:creationId xmlns:a16="http://schemas.microsoft.com/office/drawing/2014/main" id="{1AB770C2-A1CE-3D99-5732-E5AA9ECC48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8967" y="169272"/>
            <a:ext cx="9473129"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626B4DD-EE2C-14C3-D02A-5351EB896FD3}"/>
              </a:ext>
            </a:extLst>
          </p:cNvPr>
          <p:cNvSpPr txBox="1"/>
          <p:nvPr/>
        </p:nvSpPr>
        <p:spPr>
          <a:xfrm>
            <a:off x="1572795" y="5515165"/>
            <a:ext cx="7205472" cy="954107"/>
          </a:xfrm>
          <a:prstGeom prst="rect">
            <a:avLst/>
          </a:prstGeom>
          <a:noFill/>
        </p:spPr>
        <p:txBody>
          <a:bodyPr wrap="square" rtlCol="0">
            <a:spAutoFit/>
          </a:bodyPr>
          <a:lstStyle/>
          <a:p>
            <a:r>
              <a:rPr lang="fr-FR" sz="2800" b="1" dirty="0">
                <a:solidFill>
                  <a:schemeClr val="bg1"/>
                </a:solidFill>
              </a:rPr>
              <a:t>Arche de la Falaise d'Aval : Cette région est encore plus belle vue depuis les sentiers</a:t>
            </a:r>
          </a:p>
        </p:txBody>
      </p:sp>
      <p:sp>
        <p:nvSpPr>
          <p:cNvPr id="5" name="ZoneTexte 4">
            <a:extLst>
              <a:ext uri="{FF2B5EF4-FFF2-40B4-BE49-F238E27FC236}">
                <a16:creationId xmlns:a16="http://schemas.microsoft.com/office/drawing/2014/main" id="{83A15D60-E3F3-EA67-52A3-FA6CE0C3394B}"/>
              </a:ext>
            </a:extLst>
          </p:cNvPr>
          <p:cNvSpPr txBox="1"/>
          <p:nvPr/>
        </p:nvSpPr>
        <p:spPr>
          <a:xfrm>
            <a:off x="10168128" y="2828544"/>
            <a:ext cx="1914144" cy="1815882"/>
          </a:xfrm>
          <a:prstGeom prst="rect">
            <a:avLst/>
          </a:prstGeom>
          <a:noFill/>
        </p:spPr>
        <p:txBody>
          <a:bodyPr wrap="square" rtlCol="0">
            <a:spAutoFit/>
          </a:bodyPr>
          <a:lstStyle/>
          <a:p>
            <a:r>
              <a:rPr lang="fr-FR" sz="2800" b="1" dirty="0">
                <a:solidFill>
                  <a:schemeClr val="bg1"/>
                </a:solidFill>
              </a:rPr>
              <a:t>Arche de la Falaise d'Aval  à Suivre </a:t>
            </a:r>
          </a:p>
        </p:txBody>
      </p:sp>
    </p:spTree>
    <p:extLst>
      <p:ext uri="{BB962C8B-B14F-4D97-AF65-F5344CB8AC3E}">
        <p14:creationId xmlns:p14="http://schemas.microsoft.com/office/powerpoint/2010/main" val="2942981117"/>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100000">
              <a:schemeClr val="accent5"/>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8435B2A1-CE15-A1E6-1B14-828AC16162A2}"/>
            </a:ext>
          </a:extLst>
        </p:cNvPr>
        <p:cNvGrpSpPr/>
        <p:nvPr/>
      </p:nvGrpSpPr>
      <p:grpSpPr>
        <a:xfrm>
          <a:off x="0" y="0"/>
          <a:ext cx="0" cy="0"/>
          <a:chOff x="0" y="0"/>
          <a:chExt cx="0" cy="0"/>
        </a:xfrm>
      </p:grpSpPr>
      <p:pic>
        <p:nvPicPr>
          <p:cNvPr id="3" name="Image 2" descr="Une image contenant plein air, paysage, nuage, ciel&#10;&#10;Le contenu généré par l’IA peut être incorrect.">
            <a:extLst>
              <a:ext uri="{FF2B5EF4-FFF2-40B4-BE49-F238E27FC236}">
                <a16:creationId xmlns:a16="http://schemas.microsoft.com/office/drawing/2014/main" id="{41AA062C-A066-D242-1968-92B5D6784C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2519" y="279000"/>
            <a:ext cx="9719987"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674254783"/>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100000">
              <a:schemeClr val="accent3"/>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B9B6FA61-FD31-0443-AAF3-D3A8CD5DA52B}"/>
            </a:ext>
          </a:extLst>
        </p:cNvPr>
        <p:cNvGrpSpPr/>
        <p:nvPr/>
      </p:nvGrpSpPr>
      <p:grpSpPr>
        <a:xfrm>
          <a:off x="0" y="0"/>
          <a:ext cx="0" cy="0"/>
          <a:chOff x="0" y="0"/>
          <a:chExt cx="0" cy="0"/>
        </a:xfrm>
      </p:grpSpPr>
      <p:pic>
        <p:nvPicPr>
          <p:cNvPr id="3" name="Image 2" descr="Une image contenant plein air, ciel, paysage, herbe&#10;&#10;Le contenu généré par l’IA peut être incorrect.">
            <a:extLst>
              <a:ext uri="{FF2B5EF4-FFF2-40B4-BE49-F238E27FC236}">
                <a16:creationId xmlns:a16="http://schemas.microsoft.com/office/drawing/2014/main" id="{A6B21DED-D2AB-EED9-BB74-ACB5B6F972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36005" y="279000"/>
            <a:ext cx="9719989"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240397929"/>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100000">
              <a:schemeClr val="accent2"/>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49B0C6A9-58B9-1704-BE94-EA4A59107CDE}"/>
            </a:ext>
          </a:extLst>
        </p:cNvPr>
        <p:cNvGrpSpPr/>
        <p:nvPr/>
      </p:nvGrpSpPr>
      <p:grpSpPr>
        <a:xfrm>
          <a:off x="0" y="0"/>
          <a:ext cx="0" cy="0"/>
          <a:chOff x="0" y="0"/>
          <a:chExt cx="0" cy="0"/>
        </a:xfrm>
      </p:grpSpPr>
      <p:pic>
        <p:nvPicPr>
          <p:cNvPr id="3" name="Image 2" descr="Une image contenant plein air, nature, ciel, eau&#10;&#10;Le contenu généré par l’IA peut être incorrect.">
            <a:extLst>
              <a:ext uri="{FF2B5EF4-FFF2-40B4-BE49-F238E27FC236}">
                <a16:creationId xmlns:a16="http://schemas.microsoft.com/office/drawing/2014/main" id="{6C0AC010-C9A5-AAE2-8A0B-AA2C1A0D25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36001" y="279000"/>
            <a:ext cx="9719998"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560921647"/>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100000">
              <a:schemeClr val="accent1"/>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23C1DA6E-35C2-4FDC-68BF-E21AFCA2111E}"/>
            </a:ext>
          </a:extLst>
        </p:cNvPr>
        <p:cNvGrpSpPr/>
        <p:nvPr/>
      </p:nvGrpSpPr>
      <p:grpSpPr>
        <a:xfrm>
          <a:off x="0" y="0"/>
          <a:ext cx="0" cy="0"/>
          <a:chOff x="0" y="0"/>
          <a:chExt cx="0" cy="0"/>
        </a:xfrm>
      </p:grpSpPr>
      <p:pic>
        <p:nvPicPr>
          <p:cNvPr id="3" name="Image 2" descr="Une image contenant plein air, ciel, nature, eau&#10;&#10;Le contenu généré par l’IA peut être incorrect.">
            <a:extLst>
              <a:ext uri="{FF2B5EF4-FFF2-40B4-BE49-F238E27FC236}">
                <a16:creationId xmlns:a16="http://schemas.microsoft.com/office/drawing/2014/main" id="{0E0E1831-5395-B952-C20D-80962E9044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3307" y="279000"/>
            <a:ext cx="9445386"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740084287"/>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60">
          <a:fgClr>
            <a:schemeClr val="accent1"/>
          </a:fgClr>
          <a:bgClr>
            <a:schemeClr val="bg1"/>
          </a:bgClr>
        </a:pattFill>
        <a:effectLst/>
      </p:bgPr>
    </p:bg>
    <p:spTree>
      <p:nvGrpSpPr>
        <p:cNvPr id="1" name="">
          <a:extLst>
            <a:ext uri="{FF2B5EF4-FFF2-40B4-BE49-F238E27FC236}">
              <a16:creationId xmlns:a16="http://schemas.microsoft.com/office/drawing/2014/main" id="{A9D0762F-6898-E40B-092E-460A5F7A0BA9}"/>
            </a:ext>
          </a:extLst>
        </p:cNvPr>
        <p:cNvGrpSpPr/>
        <p:nvPr/>
      </p:nvGrpSpPr>
      <p:grpSpPr>
        <a:xfrm>
          <a:off x="0" y="0"/>
          <a:ext cx="0" cy="0"/>
          <a:chOff x="0" y="0"/>
          <a:chExt cx="0" cy="0"/>
        </a:xfrm>
      </p:grpSpPr>
      <p:pic>
        <p:nvPicPr>
          <p:cNvPr id="3" name="Image 2" descr="Une image contenant plein air, eau, habits, nature&#10;&#10;Le contenu généré par l’IA peut être incorrect.">
            <a:extLst>
              <a:ext uri="{FF2B5EF4-FFF2-40B4-BE49-F238E27FC236}">
                <a16:creationId xmlns:a16="http://schemas.microsoft.com/office/drawing/2014/main" id="{382A1D92-822D-8237-4122-E145E4FC7C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7962" y="333000"/>
            <a:ext cx="4128000" cy="619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7" name="Image 6" descr="Une image contenant plein air, eau, herbe, plage&#10;&#10;Le contenu généré par l’IA peut être incorrect.">
            <a:extLst>
              <a:ext uri="{FF2B5EF4-FFF2-40B4-BE49-F238E27FC236}">
                <a16:creationId xmlns:a16="http://schemas.microsoft.com/office/drawing/2014/main" id="{537C7C03-4C0F-C350-CFFC-1216C54B54B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81728" y="2130300"/>
            <a:ext cx="7292310" cy="2844000"/>
          </a:xfrm>
          <a:prstGeom prst="ellipse">
            <a:avLst/>
          </a:prstGeom>
          <a:ln w="63500" cap="rnd">
            <a:solidFill>
              <a:schemeClr val="bg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633725251"/>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100000">
              <a:schemeClr val="tx1"/>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EFFF389C-5391-8D3D-D3C5-E5FAC85554A6}"/>
            </a:ext>
          </a:extLst>
        </p:cNvPr>
        <p:cNvGrpSpPr/>
        <p:nvPr/>
      </p:nvGrpSpPr>
      <p:grpSpPr>
        <a:xfrm>
          <a:off x="0" y="0"/>
          <a:ext cx="0" cy="0"/>
          <a:chOff x="0" y="0"/>
          <a:chExt cx="0" cy="0"/>
        </a:xfrm>
      </p:grpSpPr>
      <p:pic>
        <p:nvPicPr>
          <p:cNvPr id="3" name="Image 2" descr="Une image contenant plein air, eau, paysage, nature&#10;&#10;Le contenu généré par l’IA peut être incorrect.">
            <a:extLst>
              <a:ext uri="{FF2B5EF4-FFF2-40B4-BE49-F238E27FC236}">
                <a16:creationId xmlns:a16="http://schemas.microsoft.com/office/drawing/2014/main" id="{CC3AC666-E23F-DDBE-814A-3C266373687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50033" y="279000"/>
            <a:ext cx="6794136"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728988025"/>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100000">
              <a:srgbClr val="C0000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59CDDA27-8D07-86F5-9198-1D84474C18C9}"/>
            </a:ext>
          </a:extLst>
        </p:cNvPr>
        <p:cNvGrpSpPr/>
        <p:nvPr/>
      </p:nvGrpSpPr>
      <p:grpSpPr>
        <a:xfrm>
          <a:off x="0" y="0"/>
          <a:ext cx="0" cy="0"/>
          <a:chOff x="0" y="0"/>
          <a:chExt cx="0" cy="0"/>
        </a:xfrm>
      </p:grpSpPr>
      <p:pic>
        <p:nvPicPr>
          <p:cNvPr id="3" name="Image 2" descr="Une image contenant paysage, plein air, eau, ciel&#10;&#10;Le contenu généré par l’IA peut être incorrect.">
            <a:extLst>
              <a:ext uri="{FF2B5EF4-FFF2-40B4-BE49-F238E27FC236}">
                <a16:creationId xmlns:a16="http://schemas.microsoft.com/office/drawing/2014/main" id="{391CBE06-EC16-25EB-AE9E-5EB3E4CC941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7539" y="1136904"/>
            <a:ext cx="11076922" cy="432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550305510"/>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100000">
              <a:srgbClr val="FF000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A460D0D7-E9E8-AC9F-B96D-E82F51747235}"/>
            </a:ext>
          </a:extLst>
        </p:cNvPr>
        <p:cNvGrpSpPr/>
        <p:nvPr/>
      </p:nvGrpSpPr>
      <p:grpSpPr>
        <a:xfrm>
          <a:off x="0" y="0"/>
          <a:ext cx="0" cy="0"/>
          <a:chOff x="0" y="0"/>
          <a:chExt cx="0" cy="0"/>
        </a:xfrm>
      </p:grpSpPr>
      <p:pic>
        <p:nvPicPr>
          <p:cNvPr id="3" name="Image 2" descr="Une image contenant ciel, paysage, plein air, nature&#10;&#10;Le contenu généré par l’IA peut être incorrect.">
            <a:extLst>
              <a:ext uri="{FF2B5EF4-FFF2-40B4-BE49-F238E27FC236}">
                <a16:creationId xmlns:a16="http://schemas.microsoft.com/office/drawing/2014/main" id="{86F6D2FD-0C68-E3AD-74AA-20DA798A2B8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18344" y="297000"/>
            <a:ext cx="6755312" cy="626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432350032"/>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100000">
              <a:srgbClr val="FFC00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C99FF0AB-3FE3-95A9-C40E-A1E32F231118}"/>
            </a:ext>
          </a:extLst>
        </p:cNvPr>
        <p:cNvGrpSpPr/>
        <p:nvPr/>
      </p:nvGrpSpPr>
      <p:grpSpPr>
        <a:xfrm>
          <a:off x="0" y="0"/>
          <a:ext cx="0" cy="0"/>
          <a:chOff x="0" y="0"/>
          <a:chExt cx="0" cy="0"/>
        </a:xfrm>
      </p:grpSpPr>
      <p:pic>
        <p:nvPicPr>
          <p:cNvPr id="3" name="Image 2" descr="Une image contenant plein air, paysage, eau, ciel&#10;&#10;Le contenu généré par l’IA peut être incorrect.">
            <a:extLst>
              <a:ext uri="{FF2B5EF4-FFF2-40B4-BE49-F238E27FC236}">
                <a16:creationId xmlns:a16="http://schemas.microsoft.com/office/drawing/2014/main" id="{64A242CA-CEEF-F53B-C9CE-5A39A66372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7178" y="279000"/>
            <a:ext cx="9457643"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201163479"/>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100000">
              <a:srgbClr val="FFFF0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3BB77F16-004D-0AF1-E305-B568148849F2}"/>
            </a:ext>
          </a:extLst>
        </p:cNvPr>
        <p:cNvGrpSpPr/>
        <p:nvPr/>
      </p:nvGrpSpPr>
      <p:grpSpPr>
        <a:xfrm>
          <a:off x="0" y="0"/>
          <a:ext cx="0" cy="0"/>
          <a:chOff x="0" y="0"/>
          <a:chExt cx="0" cy="0"/>
        </a:xfrm>
      </p:grpSpPr>
      <p:pic>
        <p:nvPicPr>
          <p:cNvPr id="3" name="Image 2" descr="Une image contenant nuage, ciel, paysage, plein air&#10;&#10;Le contenu généré par l’IA peut être incorrect.">
            <a:extLst>
              <a:ext uri="{FF2B5EF4-FFF2-40B4-BE49-F238E27FC236}">
                <a16:creationId xmlns:a16="http://schemas.microsoft.com/office/drawing/2014/main" id="{3FEEC979-D57B-D5AD-61E8-90138AD528B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2897" y="279000"/>
            <a:ext cx="9446205"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034067788"/>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100000">
              <a:schemeClr val="accent2">
                <a:lumMod val="60000"/>
                <a:lumOff val="40000"/>
              </a:schemeClr>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82D6C929-7AA4-D284-EA28-761913DF550E}"/>
            </a:ext>
          </a:extLst>
        </p:cNvPr>
        <p:cNvGrpSpPr/>
        <p:nvPr/>
      </p:nvGrpSpPr>
      <p:grpSpPr>
        <a:xfrm>
          <a:off x="0" y="0"/>
          <a:ext cx="0" cy="0"/>
          <a:chOff x="0" y="0"/>
          <a:chExt cx="0" cy="0"/>
        </a:xfrm>
      </p:grpSpPr>
      <p:pic>
        <p:nvPicPr>
          <p:cNvPr id="3" name="Image 2" descr="Une image contenant plein air, ciel, plante, nature&#10;&#10;Le contenu généré par l’IA peut être incorrect.">
            <a:extLst>
              <a:ext uri="{FF2B5EF4-FFF2-40B4-BE49-F238E27FC236}">
                <a16:creationId xmlns:a16="http://schemas.microsoft.com/office/drawing/2014/main" id="{99375CB5-1BFA-EBE9-BFEB-E96339D3E4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2625" y="279000"/>
            <a:ext cx="9446205"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700536792"/>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100000">
              <a:srgbClr val="00B05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4288E423-F7AF-0416-F192-58D6457273A8}"/>
            </a:ext>
          </a:extLst>
        </p:cNvPr>
        <p:cNvGrpSpPr/>
        <p:nvPr/>
      </p:nvGrpSpPr>
      <p:grpSpPr>
        <a:xfrm>
          <a:off x="0" y="0"/>
          <a:ext cx="0" cy="0"/>
          <a:chOff x="0" y="0"/>
          <a:chExt cx="0" cy="0"/>
        </a:xfrm>
      </p:grpSpPr>
      <p:pic>
        <p:nvPicPr>
          <p:cNvPr id="3" name="Image 2" descr="Une image contenant plein air, paysage, herbe, ciel&#10;&#10;Le contenu généré par l’IA peut être incorrect.">
            <a:extLst>
              <a:ext uri="{FF2B5EF4-FFF2-40B4-BE49-F238E27FC236}">
                <a16:creationId xmlns:a16="http://schemas.microsoft.com/office/drawing/2014/main" id="{5500772F-7D84-F0C9-D1B0-29483CDCDC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9888" y="297000"/>
            <a:ext cx="9392224" cy="626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444072118"/>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100000">
              <a:srgbClr val="0070C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50C70425-9E12-D825-7F4B-BA50907B7327}"/>
            </a:ext>
          </a:extLst>
        </p:cNvPr>
        <p:cNvGrpSpPr/>
        <p:nvPr/>
      </p:nvGrpSpPr>
      <p:grpSpPr>
        <a:xfrm>
          <a:off x="0" y="0"/>
          <a:ext cx="0" cy="0"/>
          <a:chOff x="0" y="0"/>
          <a:chExt cx="0" cy="0"/>
        </a:xfrm>
      </p:grpSpPr>
      <p:pic>
        <p:nvPicPr>
          <p:cNvPr id="3" name="Image 2" descr="Une image contenant plein air, paysage, plante, herbe&#10;&#10;Le contenu généré par l’IA peut être incorrect.">
            <a:extLst>
              <a:ext uri="{FF2B5EF4-FFF2-40B4-BE49-F238E27FC236}">
                <a16:creationId xmlns:a16="http://schemas.microsoft.com/office/drawing/2014/main" id="{86670F44-5AA8-48E2-9579-6C75CE8CDB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2899" y="279000"/>
            <a:ext cx="9446202"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575917850"/>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100000">
              <a:srgbClr val="00206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37F12C61-9A3A-7336-23BC-7886B6F97A8E}"/>
            </a:ext>
          </a:extLst>
        </p:cNvPr>
        <p:cNvGrpSpPr/>
        <p:nvPr/>
      </p:nvGrpSpPr>
      <p:grpSpPr>
        <a:xfrm>
          <a:off x="0" y="0"/>
          <a:ext cx="0" cy="0"/>
          <a:chOff x="0" y="0"/>
          <a:chExt cx="0" cy="0"/>
        </a:xfrm>
      </p:grpSpPr>
      <p:pic>
        <p:nvPicPr>
          <p:cNvPr id="3" name="Image 2" descr="Une image contenant plein air, herbe, nuage, ciel&#10;&#10;Le contenu généré par l’IA peut être incorrect.">
            <a:extLst>
              <a:ext uri="{FF2B5EF4-FFF2-40B4-BE49-F238E27FC236}">
                <a16:creationId xmlns:a16="http://schemas.microsoft.com/office/drawing/2014/main" id="{5B0CA928-7EA2-3641-3809-2C3F26E6DF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2900" y="279000"/>
            <a:ext cx="9446199"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023514408"/>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100000">
              <a:schemeClr val="accent6"/>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B0807659-9FE9-EE03-B473-E2B6A3B8FB0A}"/>
            </a:ext>
          </a:extLst>
        </p:cNvPr>
        <p:cNvGrpSpPr/>
        <p:nvPr/>
      </p:nvGrpSpPr>
      <p:grpSpPr>
        <a:xfrm>
          <a:off x="0" y="0"/>
          <a:ext cx="0" cy="0"/>
          <a:chOff x="0" y="0"/>
          <a:chExt cx="0" cy="0"/>
        </a:xfrm>
      </p:grpSpPr>
      <p:pic>
        <p:nvPicPr>
          <p:cNvPr id="3" name="Image 2" descr="Une image contenant plein air, ciel, nature, nuage&#10;&#10;Le contenu généré par l’IA peut être incorrect.">
            <a:extLst>
              <a:ext uri="{FF2B5EF4-FFF2-40B4-BE49-F238E27FC236}">
                <a16:creationId xmlns:a16="http://schemas.microsoft.com/office/drawing/2014/main" id="{23A19641-F521-4AF7-B677-45011F500C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2899" y="279000"/>
            <a:ext cx="9446202"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023155944"/>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100000">
              <a:schemeClr val="accent5"/>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A7DF5F70-24F0-84F6-24CE-D3E95733E3F1}"/>
            </a:ext>
          </a:extLst>
        </p:cNvPr>
        <p:cNvGrpSpPr/>
        <p:nvPr/>
      </p:nvGrpSpPr>
      <p:grpSpPr>
        <a:xfrm>
          <a:off x="0" y="0"/>
          <a:ext cx="0" cy="0"/>
          <a:chOff x="0" y="0"/>
          <a:chExt cx="0" cy="0"/>
        </a:xfrm>
      </p:grpSpPr>
      <p:pic>
        <p:nvPicPr>
          <p:cNvPr id="3" name="Image 2" descr="Une image contenant plein air, ciel, nature, Reliefs côtiers et océaniques&#10;&#10;Le contenu généré par l’IA peut être incorrect.">
            <a:extLst>
              <a:ext uri="{FF2B5EF4-FFF2-40B4-BE49-F238E27FC236}">
                <a16:creationId xmlns:a16="http://schemas.microsoft.com/office/drawing/2014/main" id="{2BFBA330-2C12-B7A9-AC41-EEC33FA6E3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9078" y="1215000"/>
            <a:ext cx="11353843" cy="442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14566289"/>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100000">
              <a:srgbClr val="0070C0"/>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7993ABCD-E9FE-711E-B781-AE5FDCB5975B}"/>
            </a:ext>
          </a:extLst>
        </p:cNvPr>
        <p:cNvGrpSpPr/>
        <p:nvPr/>
      </p:nvGrpSpPr>
      <p:grpSpPr>
        <a:xfrm>
          <a:off x="0" y="0"/>
          <a:ext cx="0" cy="0"/>
          <a:chOff x="0" y="0"/>
          <a:chExt cx="0" cy="0"/>
        </a:xfrm>
      </p:grpSpPr>
      <p:pic>
        <p:nvPicPr>
          <p:cNvPr id="3" name="Image 2" descr="Une image contenant plein air, herbe, nuage, ciel&#10;&#10;Le contenu généré par l’IA peut être incorrect.">
            <a:extLst>
              <a:ext uri="{FF2B5EF4-FFF2-40B4-BE49-F238E27FC236}">
                <a16:creationId xmlns:a16="http://schemas.microsoft.com/office/drawing/2014/main" id="{45B6FA58-E901-C12A-CB68-AD198B2420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000" y="279000"/>
            <a:ext cx="945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532748790"/>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100000">
              <a:schemeClr val="accent3"/>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4975B052-9C10-9436-3012-82759199F36A}"/>
            </a:ext>
          </a:extLst>
        </p:cNvPr>
        <p:cNvGrpSpPr/>
        <p:nvPr/>
      </p:nvGrpSpPr>
      <p:grpSpPr>
        <a:xfrm>
          <a:off x="0" y="0"/>
          <a:ext cx="0" cy="0"/>
          <a:chOff x="0" y="0"/>
          <a:chExt cx="0" cy="0"/>
        </a:xfrm>
      </p:grpSpPr>
      <p:pic>
        <p:nvPicPr>
          <p:cNvPr id="3" name="Image 2" descr="Une image contenant eau, plein air, lac, rocher&#10;&#10;Le contenu généré par l’IA peut être incorrect.">
            <a:extLst>
              <a:ext uri="{FF2B5EF4-FFF2-40B4-BE49-F238E27FC236}">
                <a16:creationId xmlns:a16="http://schemas.microsoft.com/office/drawing/2014/main" id="{B1265458-20A0-BC7F-04F8-23B017AC63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71728" y="297000"/>
            <a:ext cx="42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9" name="Image 8" descr="Une image contenant plein air, paysage, falaise, eau&#10;&#10;Le contenu généré par l’IA peut être incorrect.">
            <a:extLst>
              <a:ext uri="{FF2B5EF4-FFF2-40B4-BE49-F238E27FC236}">
                <a16:creationId xmlns:a16="http://schemas.microsoft.com/office/drawing/2014/main" id="{A1554593-CA9C-36B2-06CE-C0F3ECCF9E6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79920" y="261000"/>
            <a:ext cx="4224000" cy="6336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394652012"/>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100000">
              <a:schemeClr val="accent2"/>
            </a:gs>
            <a:gs pos="100000">
              <a:schemeClr val="accent1">
                <a:lumMod val="30000"/>
                <a:lumOff val="70000"/>
              </a:schemeClr>
            </a:gs>
          </a:gsLst>
          <a:lin ang="5400000" scaled="1"/>
        </a:gradFill>
        <a:effectLst/>
      </p:bgPr>
    </p:bg>
    <p:spTree>
      <p:nvGrpSpPr>
        <p:cNvPr id="1" name="">
          <a:extLst>
            <a:ext uri="{FF2B5EF4-FFF2-40B4-BE49-F238E27FC236}">
              <a16:creationId xmlns:a16="http://schemas.microsoft.com/office/drawing/2014/main" id="{37FCC8F3-D00F-110A-5723-1874C28136F4}"/>
            </a:ext>
          </a:extLst>
        </p:cNvPr>
        <p:cNvGrpSpPr/>
        <p:nvPr/>
      </p:nvGrpSpPr>
      <p:grpSpPr>
        <a:xfrm>
          <a:off x="0" y="0"/>
          <a:ext cx="0" cy="0"/>
          <a:chOff x="0" y="0"/>
          <a:chExt cx="0" cy="0"/>
        </a:xfrm>
      </p:grpSpPr>
      <p:pic>
        <p:nvPicPr>
          <p:cNvPr id="3" name="Image 2" descr="Une image contenant nuage, plein air, paysage, ciel&#10;&#10;Le contenu généré par l’IA peut être incorrect.">
            <a:extLst>
              <a:ext uri="{FF2B5EF4-FFF2-40B4-BE49-F238E27FC236}">
                <a16:creationId xmlns:a16="http://schemas.microsoft.com/office/drawing/2014/main" id="{B02D64F1-D3F9-B21A-B746-26996CE825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9116" y="329184"/>
            <a:ext cx="6156000" cy="410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9" name="Image 8" descr="Une image contenant plein air, eau, paysage, ciel&#10;&#10;Le contenu généré par l’IA peut être incorrect.">
            <a:extLst>
              <a:ext uri="{FF2B5EF4-FFF2-40B4-BE49-F238E27FC236}">
                <a16:creationId xmlns:a16="http://schemas.microsoft.com/office/drawing/2014/main" id="{A20A43D3-BFCF-4231-C88A-88FE919BC2C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37684" y="1060704"/>
            <a:ext cx="4435200" cy="554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495768547"/>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B41DEA5F-815C-3328-4727-B6DF3E4F74D1}"/>
            </a:ext>
          </a:extLst>
        </p:cNvPr>
        <p:cNvGrpSpPr/>
        <p:nvPr/>
      </p:nvGrpSpPr>
      <p:grpSpPr>
        <a:xfrm>
          <a:off x="0" y="0"/>
          <a:ext cx="0" cy="0"/>
          <a:chOff x="0" y="0"/>
          <a:chExt cx="0" cy="0"/>
        </a:xfrm>
      </p:grpSpPr>
      <p:pic>
        <p:nvPicPr>
          <p:cNvPr id="3" name="Image 2" descr="Une image contenant plein air, nuage, paysage, ciel&#10;&#10;Le contenu généré par l’IA peut être incorrect.">
            <a:extLst>
              <a:ext uri="{FF2B5EF4-FFF2-40B4-BE49-F238E27FC236}">
                <a16:creationId xmlns:a16="http://schemas.microsoft.com/office/drawing/2014/main" id="{60007D78-B631-C684-1321-38EB6BD3FBC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71000" y="279000"/>
            <a:ext cx="9450000"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087010120"/>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3F788FD7-EF0D-A6C0-F96B-AAFC97E7D3C4}"/>
            </a:ext>
          </a:extLst>
        </p:cNvPr>
        <p:cNvGrpSpPr/>
        <p:nvPr/>
      </p:nvGrpSpPr>
      <p:grpSpPr>
        <a:xfrm>
          <a:off x="0" y="0"/>
          <a:ext cx="0" cy="0"/>
          <a:chOff x="0" y="0"/>
          <a:chExt cx="0" cy="0"/>
        </a:xfrm>
      </p:grpSpPr>
      <p:pic>
        <p:nvPicPr>
          <p:cNvPr id="5" name="Image 4" descr="Une image contenant plein air, eau, ciel, nature&#10;&#10;Le contenu généré par l’IA peut être incorrect.">
            <a:extLst>
              <a:ext uri="{FF2B5EF4-FFF2-40B4-BE49-F238E27FC236}">
                <a16:creationId xmlns:a16="http://schemas.microsoft.com/office/drawing/2014/main" id="{308AEFD2-BC20-ABA4-E0B2-306EA277E96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98000" y="297000"/>
            <a:ext cx="9396000" cy="6264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482296615"/>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CC7D7E8B-0A3D-16B3-D5C2-5AA65B144E51}"/>
            </a:ext>
          </a:extLst>
        </p:cNvPr>
        <p:cNvGrpSpPr/>
        <p:nvPr/>
      </p:nvGrpSpPr>
      <p:grpSpPr>
        <a:xfrm>
          <a:off x="0" y="0"/>
          <a:ext cx="0" cy="0"/>
          <a:chOff x="0" y="0"/>
          <a:chExt cx="0" cy="0"/>
        </a:xfrm>
      </p:grpSpPr>
      <p:pic>
        <p:nvPicPr>
          <p:cNvPr id="3" name="Image 2" descr="Une image contenant nature, Arche naturelle, eau, Grotte marine&#10;&#10;Le contenu généré par l’IA peut être incorrect.">
            <a:extLst>
              <a:ext uri="{FF2B5EF4-FFF2-40B4-BE49-F238E27FC236}">
                <a16:creationId xmlns:a16="http://schemas.microsoft.com/office/drawing/2014/main" id="{EF883910-6D09-469D-32F1-FF08500DF95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73300" y="279000"/>
            <a:ext cx="9445399" cy="630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414994873"/>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01BE4586-8EB7-1B53-9FA6-BFBCED1D3EC6}"/>
            </a:ext>
          </a:extLst>
        </p:cNvPr>
        <p:cNvGrpSpPr/>
        <p:nvPr/>
      </p:nvGrpSpPr>
      <p:grpSpPr>
        <a:xfrm>
          <a:off x="0" y="0"/>
          <a:ext cx="0" cy="0"/>
          <a:chOff x="0" y="0"/>
          <a:chExt cx="0" cy="0"/>
        </a:xfrm>
      </p:grpSpPr>
      <p:pic>
        <p:nvPicPr>
          <p:cNvPr id="3" name="Image 2" descr="Une image contenant plein air, eau, paysage, falaise&#10;&#10;Le contenu généré par l’IA peut être incorrect.">
            <a:extLst>
              <a:ext uri="{FF2B5EF4-FFF2-40B4-BE49-F238E27FC236}">
                <a16:creationId xmlns:a16="http://schemas.microsoft.com/office/drawing/2014/main" id="{E0039484-350F-ADC8-777A-5B4ECCADEF9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73307" y="279000"/>
            <a:ext cx="9445386"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470247381"/>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94575D81-A937-F25C-5691-8AC7848DA486}"/>
            </a:ext>
          </a:extLst>
        </p:cNvPr>
        <p:cNvGrpSpPr/>
        <p:nvPr/>
      </p:nvGrpSpPr>
      <p:grpSpPr>
        <a:xfrm>
          <a:off x="0" y="0"/>
          <a:ext cx="0" cy="0"/>
          <a:chOff x="0" y="0"/>
          <a:chExt cx="0" cy="0"/>
        </a:xfrm>
      </p:grpSpPr>
      <p:pic>
        <p:nvPicPr>
          <p:cNvPr id="3" name="Image 2" descr="Une image contenant plein air, ciel, eau, bateau&#10;&#10;Le contenu généré par l’IA peut être incorrect.">
            <a:extLst>
              <a:ext uri="{FF2B5EF4-FFF2-40B4-BE49-F238E27FC236}">
                <a16:creationId xmlns:a16="http://schemas.microsoft.com/office/drawing/2014/main" id="{B5947CE0-89EF-64F2-DC8B-3CA9B6F70F3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73307" y="279000"/>
            <a:ext cx="9445386"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142387142"/>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06680D5F-2ABF-140A-064C-4386FC89A54A}"/>
            </a:ext>
          </a:extLst>
        </p:cNvPr>
        <p:cNvGrpSpPr/>
        <p:nvPr/>
      </p:nvGrpSpPr>
      <p:grpSpPr>
        <a:xfrm>
          <a:off x="0" y="0"/>
          <a:ext cx="0" cy="0"/>
          <a:chOff x="0" y="0"/>
          <a:chExt cx="0" cy="0"/>
        </a:xfrm>
      </p:grpSpPr>
      <p:pic>
        <p:nvPicPr>
          <p:cNvPr id="3" name="Image 2" descr="Une image contenant plein air, ciel, bateau, bâtiment&#10;&#10;Le contenu généré par l’IA peut être incorrect.">
            <a:extLst>
              <a:ext uri="{FF2B5EF4-FFF2-40B4-BE49-F238E27FC236}">
                <a16:creationId xmlns:a16="http://schemas.microsoft.com/office/drawing/2014/main" id="{9559B762-D781-C58B-E662-8458B33DB86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18897" y="320421"/>
            <a:ext cx="5896717" cy="3924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5" name="Image 4" descr="Une image contenant ciel, plein air, nature, paysage&#10;&#10;Le contenu généré par l’IA peut être incorrect.">
            <a:extLst>
              <a:ext uri="{FF2B5EF4-FFF2-40B4-BE49-F238E27FC236}">
                <a16:creationId xmlns:a16="http://schemas.microsoft.com/office/drawing/2014/main" id="{9DDEDF03-40E5-AE0F-74A6-1203434C1E15}"/>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634353" y="3088005"/>
            <a:ext cx="5238750" cy="348615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950763849"/>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B21DA232-953E-F811-67D9-A8190401C882}"/>
            </a:ext>
          </a:extLst>
        </p:cNvPr>
        <p:cNvGrpSpPr/>
        <p:nvPr/>
      </p:nvGrpSpPr>
      <p:grpSpPr>
        <a:xfrm>
          <a:off x="0" y="0"/>
          <a:ext cx="0" cy="0"/>
          <a:chOff x="0" y="0"/>
          <a:chExt cx="0" cy="0"/>
        </a:xfrm>
      </p:grpSpPr>
      <p:pic>
        <p:nvPicPr>
          <p:cNvPr id="3" name="Image 2" descr="Une image contenant plein air, herbe, plante, eau&#10;&#10;Le contenu généré par l’IA peut être incorrect.">
            <a:extLst>
              <a:ext uri="{FF2B5EF4-FFF2-40B4-BE49-F238E27FC236}">
                <a16:creationId xmlns:a16="http://schemas.microsoft.com/office/drawing/2014/main" id="{F59475C9-4E14-C641-CEAC-BB9CDA289D4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62915" y="1785747"/>
            <a:ext cx="3596320" cy="4788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5" name="Image 4" descr="Une image contenant grotte, nature, rocher, plein air&#10;&#10;Le contenu généré par l’IA peut être incorrect.">
            <a:extLst>
              <a:ext uri="{FF2B5EF4-FFF2-40B4-BE49-F238E27FC236}">
                <a16:creationId xmlns:a16="http://schemas.microsoft.com/office/drawing/2014/main" id="{B7C200CE-8B6B-D669-3EED-C0A4E14E7A1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507780" y="259461"/>
            <a:ext cx="6221305" cy="414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193134801"/>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7D29093E-4559-AB8D-9D35-F2AF7BC2F8C3}"/>
            </a:ext>
          </a:extLst>
        </p:cNvPr>
        <p:cNvGrpSpPr/>
        <p:nvPr/>
      </p:nvGrpSpPr>
      <p:grpSpPr>
        <a:xfrm>
          <a:off x="0" y="0"/>
          <a:ext cx="0" cy="0"/>
          <a:chOff x="0" y="0"/>
          <a:chExt cx="0" cy="0"/>
        </a:xfrm>
      </p:grpSpPr>
      <p:pic>
        <p:nvPicPr>
          <p:cNvPr id="3" name="Image 2" descr="Une image contenant plein air, ciel, banc, eau&#10;&#10;Le contenu généré par l’IA peut être incorrect.">
            <a:extLst>
              <a:ext uri="{FF2B5EF4-FFF2-40B4-BE49-F238E27FC236}">
                <a16:creationId xmlns:a16="http://schemas.microsoft.com/office/drawing/2014/main" id="{4079D393-7AEF-E1A4-790E-104D1BE8088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02000" y="638069"/>
            <a:ext cx="8388000" cy="5581861"/>
          </a:xfrm>
          <a:prstGeom prst="ellipse">
            <a:avLst/>
          </a:prstGeom>
          <a:ln w="63500" cap="rnd">
            <a:solidFill>
              <a:schemeClr val="bg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166072402"/>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0D225581-83F6-AF0E-FBE2-3193A0C3E789}"/>
            </a:ext>
          </a:extLst>
        </p:cNvPr>
        <p:cNvGrpSpPr/>
        <p:nvPr/>
      </p:nvGrpSpPr>
      <p:grpSpPr>
        <a:xfrm>
          <a:off x="0" y="0"/>
          <a:ext cx="0" cy="0"/>
          <a:chOff x="0" y="0"/>
          <a:chExt cx="0" cy="0"/>
        </a:xfrm>
      </p:grpSpPr>
      <p:pic>
        <p:nvPicPr>
          <p:cNvPr id="3" name="Image 2" descr="Une image contenant mariée, personne, robe de mariée, robe&#10;&#10;Le contenu généré par l’IA peut être incorrect.">
            <a:extLst>
              <a:ext uri="{FF2B5EF4-FFF2-40B4-BE49-F238E27FC236}">
                <a16:creationId xmlns:a16="http://schemas.microsoft.com/office/drawing/2014/main" id="{5A975EBC-258D-E19A-ACBB-2AD4A385EB0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7457" y="-121920"/>
            <a:ext cx="3600450" cy="3810000"/>
          </a:xfrm>
          <a:prstGeom prst="rect">
            <a:avLst/>
          </a:prstGeom>
        </p:spPr>
      </p:pic>
      <p:pic>
        <p:nvPicPr>
          <p:cNvPr id="7" name="Image 6" descr="Une image contenant robe de mariée, habits, personne, intérieur&#10;&#10;Le contenu généré par l’IA peut être incorrect.">
            <a:extLst>
              <a:ext uri="{FF2B5EF4-FFF2-40B4-BE49-F238E27FC236}">
                <a16:creationId xmlns:a16="http://schemas.microsoft.com/office/drawing/2014/main" id="{7CB2652F-9E71-6CF4-F7E2-D8D4C3EFED8B}"/>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758049" y="-121920"/>
            <a:ext cx="3600450" cy="3810000"/>
          </a:xfrm>
          <a:prstGeom prst="rect">
            <a:avLst/>
          </a:prstGeom>
        </p:spPr>
      </p:pic>
      <p:sp>
        <p:nvSpPr>
          <p:cNvPr id="8" name="ZoneTexte 7">
            <a:extLst>
              <a:ext uri="{FF2B5EF4-FFF2-40B4-BE49-F238E27FC236}">
                <a16:creationId xmlns:a16="http://schemas.microsoft.com/office/drawing/2014/main" id="{5974AB3A-DF44-7D94-160B-E7359FB43A0E}"/>
              </a:ext>
            </a:extLst>
          </p:cNvPr>
          <p:cNvSpPr txBox="1"/>
          <p:nvPr/>
        </p:nvSpPr>
        <p:spPr>
          <a:xfrm>
            <a:off x="2938272" y="292608"/>
            <a:ext cx="6644640" cy="523220"/>
          </a:xfrm>
          <a:prstGeom prst="rect">
            <a:avLst/>
          </a:prstGeom>
          <a:noFill/>
        </p:spPr>
        <p:txBody>
          <a:bodyPr wrap="square" rtlCol="0">
            <a:spAutoFit/>
          </a:bodyPr>
          <a:lstStyle/>
          <a:p>
            <a:r>
              <a:rPr lang="fr-FR" sz="2800" b="1" dirty="0">
                <a:solidFill>
                  <a:srgbClr val="FFC000"/>
                </a:solidFill>
              </a:rPr>
              <a:t>Lorient Vous A Présenté La Porte D’Aval</a:t>
            </a:r>
          </a:p>
        </p:txBody>
      </p:sp>
      <p:sp>
        <p:nvSpPr>
          <p:cNvPr id="9" name="ZoneTexte 8">
            <a:extLst>
              <a:ext uri="{FF2B5EF4-FFF2-40B4-BE49-F238E27FC236}">
                <a16:creationId xmlns:a16="http://schemas.microsoft.com/office/drawing/2014/main" id="{0F58D35A-92E5-E620-A65E-C75C5171E937}"/>
              </a:ext>
            </a:extLst>
          </p:cNvPr>
          <p:cNvSpPr txBox="1"/>
          <p:nvPr/>
        </p:nvSpPr>
        <p:spPr>
          <a:xfrm>
            <a:off x="4624961" y="1077438"/>
            <a:ext cx="4901184" cy="523220"/>
          </a:xfrm>
          <a:prstGeom prst="rect">
            <a:avLst/>
          </a:prstGeom>
          <a:noFill/>
        </p:spPr>
        <p:txBody>
          <a:bodyPr wrap="square" rtlCol="0">
            <a:spAutoFit/>
          </a:bodyPr>
          <a:lstStyle/>
          <a:p>
            <a:r>
              <a:rPr lang="fr-FR" sz="2800" b="1" dirty="0">
                <a:solidFill>
                  <a:srgbClr val="FFC000"/>
                </a:solidFill>
              </a:rPr>
              <a:t>Etretat Normandie</a:t>
            </a:r>
          </a:p>
        </p:txBody>
      </p:sp>
      <p:sp>
        <p:nvSpPr>
          <p:cNvPr id="10" name="ZoneTexte 9">
            <a:extLst>
              <a:ext uri="{FF2B5EF4-FFF2-40B4-BE49-F238E27FC236}">
                <a16:creationId xmlns:a16="http://schemas.microsoft.com/office/drawing/2014/main" id="{FDD61E85-83E4-E600-AAD1-734F5AC46BB6}"/>
              </a:ext>
            </a:extLst>
          </p:cNvPr>
          <p:cNvSpPr txBox="1"/>
          <p:nvPr/>
        </p:nvSpPr>
        <p:spPr>
          <a:xfrm>
            <a:off x="3381377" y="2121149"/>
            <a:ext cx="6035040" cy="523220"/>
          </a:xfrm>
          <a:prstGeom prst="rect">
            <a:avLst/>
          </a:prstGeom>
          <a:noFill/>
        </p:spPr>
        <p:txBody>
          <a:bodyPr wrap="square" rtlCol="0">
            <a:spAutoFit/>
          </a:bodyPr>
          <a:lstStyle/>
          <a:p>
            <a:r>
              <a:rPr lang="fr-FR" sz="2800" b="1" dirty="0">
                <a:solidFill>
                  <a:srgbClr val="FFC000"/>
                </a:solidFill>
              </a:rPr>
              <a:t>Sur La Suggestion De </a:t>
            </a:r>
            <a:r>
              <a:rPr lang="fr-FR" sz="2800" b="1" dirty="0" err="1">
                <a:solidFill>
                  <a:srgbClr val="FFC000"/>
                </a:solidFill>
              </a:rPr>
              <a:t>JackDidier</a:t>
            </a:r>
            <a:endParaRPr lang="fr-FR" sz="2800" b="1" dirty="0">
              <a:solidFill>
                <a:srgbClr val="FFC000"/>
              </a:solidFill>
            </a:endParaRPr>
          </a:p>
        </p:txBody>
      </p:sp>
      <p:sp>
        <p:nvSpPr>
          <p:cNvPr id="11" name="ZoneTexte 10">
            <a:extLst>
              <a:ext uri="{FF2B5EF4-FFF2-40B4-BE49-F238E27FC236}">
                <a16:creationId xmlns:a16="http://schemas.microsoft.com/office/drawing/2014/main" id="{7E063C41-715B-65F1-18D0-21EA211A68E6}"/>
              </a:ext>
            </a:extLst>
          </p:cNvPr>
          <p:cNvSpPr txBox="1"/>
          <p:nvPr/>
        </p:nvSpPr>
        <p:spPr>
          <a:xfrm>
            <a:off x="5486400" y="3034055"/>
            <a:ext cx="5246753" cy="523220"/>
          </a:xfrm>
          <a:prstGeom prst="rect">
            <a:avLst/>
          </a:prstGeom>
          <a:noFill/>
        </p:spPr>
        <p:txBody>
          <a:bodyPr wrap="square" rtlCol="0">
            <a:spAutoFit/>
          </a:bodyPr>
          <a:lstStyle/>
          <a:p>
            <a:r>
              <a:rPr lang="fr-FR" sz="2800" b="1" dirty="0">
                <a:solidFill>
                  <a:srgbClr val="FFC000"/>
                </a:solidFill>
              </a:rPr>
              <a:t>Daniel</a:t>
            </a:r>
          </a:p>
        </p:txBody>
      </p:sp>
      <p:sp>
        <p:nvSpPr>
          <p:cNvPr id="12" name="ZoneTexte 11">
            <a:extLst>
              <a:ext uri="{FF2B5EF4-FFF2-40B4-BE49-F238E27FC236}">
                <a16:creationId xmlns:a16="http://schemas.microsoft.com/office/drawing/2014/main" id="{6DDF36E4-C7C4-33B4-AB88-418186F6418B}"/>
              </a:ext>
            </a:extLst>
          </p:cNvPr>
          <p:cNvSpPr txBox="1"/>
          <p:nvPr/>
        </p:nvSpPr>
        <p:spPr>
          <a:xfrm>
            <a:off x="4742688" y="3946961"/>
            <a:ext cx="4389120" cy="523220"/>
          </a:xfrm>
          <a:prstGeom prst="rect">
            <a:avLst/>
          </a:prstGeom>
          <a:noFill/>
        </p:spPr>
        <p:txBody>
          <a:bodyPr wrap="square" rtlCol="0">
            <a:spAutoFit/>
          </a:bodyPr>
          <a:lstStyle/>
          <a:p>
            <a:r>
              <a:rPr lang="fr-FR" sz="2800" b="1" dirty="0">
                <a:solidFill>
                  <a:srgbClr val="FFC000"/>
                </a:solidFill>
              </a:rPr>
              <a:t>www.papy16.net</a:t>
            </a:r>
          </a:p>
        </p:txBody>
      </p:sp>
      <p:sp>
        <p:nvSpPr>
          <p:cNvPr id="13" name="Rectangle 12">
            <a:extLst>
              <a:ext uri="{FF2B5EF4-FFF2-40B4-BE49-F238E27FC236}">
                <a16:creationId xmlns:a16="http://schemas.microsoft.com/office/drawing/2014/main" id="{7517E74A-2E41-30FD-1CF2-96F47FFFF196}"/>
              </a:ext>
            </a:extLst>
          </p:cNvPr>
          <p:cNvSpPr/>
          <p:nvPr/>
        </p:nvSpPr>
        <p:spPr>
          <a:xfrm flipH="1">
            <a:off x="4788407" y="4791456"/>
            <a:ext cx="3057151" cy="1121664"/>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5" name="Image 14" descr="Une image contenant Police, Graphique, écriture manuscrite, texte&#10;&#10;Le contenu généré par l’IA peut être incorrect.">
            <a:extLst>
              <a:ext uri="{FF2B5EF4-FFF2-40B4-BE49-F238E27FC236}">
                <a16:creationId xmlns:a16="http://schemas.microsoft.com/office/drawing/2014/main" id="{0D3BF386-EA34-D901-B5E0-96371C4AC70A}"/>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236654" y="4990672"/>
            <a:ext cx="2047875" cy="714375"/>
          </a:xfrm>
          <a:prstGeom prst="rect">
            <a:avLst/>
          </a:prstGeom>
        </p:spPr>
      </p:pic>
      <p:pic>
        <p:nvPicPr>
          <p:cNvPr id="17" name="Image 16" descr="Une image contenant Police, écriture manuscrite, calligraphie, typographie&#10;&#10;Le contenu généré par l’IA peut être incorrect.">
            <a:extLst>
              <a:ext uri="{FF2B5EF4-FFF2-40B4-BE49-F238E27FC236}">
                <a16:creationId xmlns:a16="http://schemas.microsoft.com/office/drawing/2014/main" id="{2198D563-72DB-9D29-F038-19CC27F68B46}"/>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1525" y="3429000"/>
            <a:ext cx="4762500" cy="2476500"/>
          </a:xfrm>
          <a:prstGeom prst="rect">
            <a:avLst/>
          </a:prstGeom>
        </p:spPr>
      </p:pic>
    </p:spTree>
    <p:extLst>
      <p:ext uri="{BB962C8B-B14F-4D97-AF65-F5344CB8AC3E}">
        <p14:creationId xmlns:p14="http://schemas.microsoft.com/office/powerpoint/2010/main" val="2656906"/>
      </p:ext>
    </p:extLst>
  </p:cSld>
  <p:clrMapOvr>
    <a:masterClrMapping/>
  </p:clrMapOvr>
  <mc:AlternateContent xmlns:mc="http://schemas.openxmlformats.org/markup-compatibility/2006" xmlns:p14="http://schemas.microsoft.com/office/powerpoint/2010/main">
    <mc:Choice Requires="p14">
      <p:transition spd="slow" p14:dur="5000" advClick="0" advTm="13000">
        <p14:prism/>
      </p:transition>
    </mc:Choice>
    <mc:Fallback xmlns="">
      <p:transition spd="slow" advClick="0" advTm="13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94</TotalTime>
  <Words>99</Words>
  <Application>Microsoft Office PowerPoint</Application>
  <PresentationFormat>Grand écran</PresentationFormat>
  <Paragraphs>9</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7</cp:revision>
  <dcterms:created xsi:type="dcterms:W3CDTF">2025-12-12T13:49:45Z</dcterms:created>
  <dcterms:modified xsi:type="dcterms:W3CDTF">2026-01-28T07:58:43Z</dcterms:modified>
</cp:coreProperties>
</file>