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284" r:id="rId5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57" d="100"/>
          <a:sy n="57" d="100"/>
        </p:scale>
        <p:origin x="686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A3027-6CFE-478E-B522-F586E1DA9BDE}" type="datetimeFigureOut">
              <a:rPr lang="fr-FR" smtClean="0"/>
              <a:t>27/01/2026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1EF81-CFC3-44F6-9EEE-E50AAE8DDA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35778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A3027-6CFE-478E-B522-F586E1DA9BDE}" type="datetimeFigureOut">
              <a:rPr lang="fr-FR" smtClean="0"/>
              <a:t>27/01/2026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1EF81-CFC3-44F6-9EEE-E50AAE8DDA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37957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A3027-6CFE-478E-B522-F586E1DA9BDE}" type="datetimeFigureOut">
              <a:rPr lang="fr-FR" smtClean="0"/>
              <a:t>27/01/2026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1EF81-CFC3-44F6-9EEE-E50AAE8DDA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94704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A3027-6CFE-478E-B522-F586E1DA9BDE}" type="datetimeFigureOut">
              <a:rPr lang="fr-FR" smtClean="0"/>
              <a:t>27/01/2026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1EF81-CFC3-44F6-9EEE-E50AAE8DDA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7081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A3027-6CFE-478E-B522-F586E1DA9BDE}" type="datetimeFigureOut">
              <a:rPr lang="fr-FR" smtClean="0"/>
              <a:t>27/01/2026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1EF81-CFC3-44F6-9EEE-E50AAE8DDA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4384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A3027-6CFE-478E-B522-F586E1DA9BDE}" type="datetimeFigureOut">
              <a:rPr lang="fr-FR" smtClean="0"/>
              <a:t>27/01/2026</a:t>
            </a:fld>
            <a:endParaRPr lang="fr-FR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1EF81-CFC3-44F6-9EEE-E50AAE8DDA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41653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A3027-6CFE-478E-B522-F586E1DA9BDE}" type="datetimeFigureOut">
              <a:rPr lang="fr-FR" smtClean="0"/>
              <a:t>27/01/2026</a:t>
            </a:fld>
            <a:endParaRPr lang="fr-FR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1EF81-CFC3-44F6-9EEE-E50AAE8DDA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20199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A3027-6CFE-478E-B522-F586E1DA9BDE}" type="datetimeFigureOut">
              <a:rPr lang="fr-FR" smtClean="0"/>
              <a:t>27/01/2026</a:t>
            </a:fld>
            <a:endParaRPr lang="fr-FR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1EF81-CFC3-44F6-9EEE-E50AAE8DDA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8538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A3027-6CFE-478E-B522-F586E1DA9BDE}" type="datetimeFigureOut">
              <a:rPr lang="fr-FR" smtClean="0"/>
              <a:t>27/01/2026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1EF81-CFC3-44F6-9EEE-E50AAE8DDA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49243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A3027-6CFE-478E-B522-F586E1DA9BDE}" type="datetimeFigureOut">
              <a:rPr lang="fr-FR" smtClean="0"/>
              <a:t>27/01/2026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1EF81-CFC3-44F6-9EEE-E50AAE8DDA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64637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A3027-6CFE-478E-B522-F586E1DA9BDE}" type="datetimeFigureOut">
              <a:rPr lang="fr-FR" smtClean="0"/>
              <a:t>27/01/2026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1EF81-CFC3-44F6-9EEE-E50AAE8DDA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61271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A3027-6CFE-478E-B522-F586E1DA9BDE}" type="datetimeFigureOut">
              <a:rPr lang="fr-FR" smtClean="0"/>
              <a:t>27/01/2026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1EF81-CFC3-44F6-9EEE-E50AAE8DDA2A}" type="slidenum">
              <a:rPr lang="fr-FR" smtClean="0"/>
              <a:t>‹N°›</a:t>
            </a:fld>
            <a:endParaRPr lang="fr-FR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533250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A3027-6CFE-478E-B522-F586E1DA9BDE}" type="datetimeFigureOut">
              <a:rPr lang="fr-FR" smtClean="0"/>
              <a:t>27/01/2026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1EF81-CFC3-44F6-9EEE-E50AAE8DDA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24515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A3027-6CFE-478E-B522-F586E1DA9BDE}" type="datetimeFigureOut">
              <a:rPr lang="fr-FR" smtClean="0"/>
              <a:t>27/01/2026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1EF81-CFC3-44F6-9EEE-E50AAE8DDA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79345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A3027-6CFE-478E-B522-F586E1DA9BDE}" type="datetimeFigureOut">
              <a:rPr lang="fr-FR" smtClean="0"/>
              <a:t>27/01/2026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1EF81-CFC3-44F6-9EEE-E50AAE8DDA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8371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A3027-6CFE-478E-B522-F586E1DA9BDE}" type="datetimeFigureOut">
              <a:rPr lang="fr-FR" smtClean="0"/>
              <a:t>27/01/2026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1EF81-CFC3-44F6-9EEE-E50AAE8DDA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29836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A3027-6CFE-478E-B522-F586E1DA9BDE}" type="datetimeFigureOut">
              <a:rPr lang="fr-FR" smtClean="0"/>
              <a:t>27/01/2026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1EF81-CFC3-44F6-9EEE-E50AAE8DDA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926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E99A3027-6CFE-478E-B522-F586E1DA9BDE}" type="datetimeFigureOut">
              <a:rPr lang="fr-FR" smtClean="0"/>
              <a:t>27/01/2026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11EF81-CFC3-44F6-9EEE-E50AAE8DDA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600784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2339788" y="2487706"/>
            <a:ext cx="8633011" cy="578223"/>
          </a:xfrm>
        </p:spPr>
        <p:txBody>
          <a:bodyPr/>
          <a:lstStyle/>
          <a:p>
            <a:r>
              <a:rPr lang="fr-FR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fr-FR" sz="8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</a:rPr>
              <a:t>INFOS   SANTE</a:t>
            </a:r>
            <a:endParaRPr lang="fr-FR" sz="8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425387" y="3402106"/>
            <a:ext cx="8555225" cy="2236694"/>
          </a:xfrm>
        </p:spPr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1171" y="4013667"/>
            <a:ext cx="3821507" cy="2481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8248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  <p:sndAc>
          <p:stSnd loop="1">
            <p:snd r:embed="rId2" name="nature.wav"/>
          </p:stSnd>
        </p:sndAc>
      </p:transition>
    </mc:Choice>
    <mc:Fallback xmlns="">
      <p:transition spd="slow">
        <p:fade/>
        <p:sndAc>
          <p:stSnd loop="1">
            <p:snd r:embed="rId4" name="natur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1592" y="107575"/>
            <a:ext cx="4514289" cy="6771435"/>
          </a:xfrm>
        </p:spPr>
      </p:pic>
    </p:spTree>
    <p:extLst>
      <p:ext uri="{BB962C8B-B14F-4D97-AF65-F5344CB8AC3E}">
        <p14:creationId xmlns:p14="http://schemas.microsoft.com/office/powerpoint/2010/main" val="22263048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461" y="-36910"/>
            <a:ext cx="5515927" cy="6894910"/>
          </a:xfrm>
        </p:spPr>
      </p:pic>
    </p:spTree>
    <p:extLst>
      <p:ext uri="{BB962C8B-B14F-4D97-AF65-F5344CB8AC3E}">
        <p14:creationId xmlns:p14="http://schemas.microsoft.com/office/powerpoint/2010/main" val="14612474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4049" y="0"/>
            <a:ext cx="5175585" cy="6927020"/>
          </a:xfrm>
        </p:spPr>
      </p:pic>
    </p:spTree>
    <p:extLst>
      <p:ext uri="{BB962C8B-B14F-4D97-AF65-F5344CB8AC3E}">
        <p14:creationId xmlns:p14="http://schemas.microsoft.com/office/powerpoint/2010/main" val="17024478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5309" y="0"/>
            <a:ext cx="5637679" cy="6992471"/>
          </a:xfrm>
        </p:spPr>
      </p:pic>
    </p:spTree>
    <p:extLst>
      <p:ext uri="{BB962C8B-B14F-4D97-AF65-F5344CB8AC3E}">
        <p14:creationId xmlns:p14="http://schemas.microsoft.com/office/powerpoint/2010/main" val="8181104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108" y="0"/>
            <a:ext cx="5529375" cy="6911720"/>
          </a:xfrm>
        </p:spPr>
      </p:pic>
    </p:spTree>
    <p:extLst>
      <p:ext uri="{BB962C8B-B14F-4D97-AF65-F5344CB8AC3E}">
        <p14:creationId xmlns:p14="http://schemas.microsoft.com/office/powerpoint/2010/main" val="29558790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662" y="0"/>
            <a:ext cx="6098031" cy="7317637"/>
          </a:xfrm>
        </p:spPr>
      </p:pic>
    </p:spTree>
    <p:extLst>
      <p:ext uri="{BB962C8B-B14F-4D97-AF65-F5344CB8AC3E}">
        <p14:creationId xmlns:p14="http://schemas.microsoft.com/office/powerpoint/2010/main" val="5300182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9780" y="1044"/>
            <a:ext cx="5528420" cy="6856956"/>
          </a:xfrm>
        </p:spPr>
      </p:pic>
    </p:spTree>
    <p:extLst>
      <p:ext uri="{BB962C8B-B14F-4D97-AF65-F5344CB8AC3E}">
        <p14:creationId xmlns:p14="http://schemas.microsoft.com/office/powerpoint/2010/main" val="17893389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1590" y="0"/>
            <a:ext cx="5515927" cy="6894910"/>
          </a:xfrm>
        </p:spPr>
      </p:pic>
    </p:spTree>
    <p:extLst>
      <p:ext uri="{BB962C8B-B14F-4D97-AF65-F5344CB8AC3E}">
        <p14:creationId xmlns:p14="http://schemas.microsoft.com/office/powerpoint/2010/main" val="11484911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8031" y="-416859"/>
            <a:ext cx="4124369" cy="7386228"/>
          </a:xfrm>
        </p:spPr>
      </p:pic>
    </p:spTree>
    <p:extLst>
      <p:ext uri="{BB962C8B-B14F-4D97-AF65-F5344CB8AC3E}">
        <p14:creationId xmlns:p14="http://schemas.microsoft.com/office/powerpoint/2010/main" val="31189867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3712" y="0"/>
            <a:ext cx="5400339" cy="6750424"/>
          </a:xfrm>
        </p:spPr>
      </p:pic>
    </p:spTree>
    <p:extLst>
      <p:ext uri="{BB962C8B-B14F-4D97-AF65-F5344CB8AC3E}">
        <p14:creationId xmlns:p14="http://schemas.microsoft.com/office/powerpoint/2010/main" val="38238818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974" y="0"/>
            <a:ext cx="5486399" cy="6858000"/>
          </a:xfrm>
        </p:spPr>
      </p:pic>
    </p:spTree>
    <p:extLst>
      <p:ext uri="{BB962C8B-B14F-4D97-AF65-F5344CB8AC3E}">
        <p14:creationId xmlns:p14="http://schemas.microsoft.com/office/powerpoint/2010/main" val="31863652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4355" y="0"/>
            <a:ext cx="5486399" cy="6858000"/>
          </a:xfrm>
        </p:spPr>
      </p:pic>
    </p:spTree>
    <p:extLst>
      <p:ext uri="{BB962C8B-B14F-4D97-AF65-F5344CB8AC3E}">
        <p14:creationId xmlns:p14="http://schemas.microsoft.com/office/powerpoint/2010/main" val="28455184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9444" y="0"/>
            <a:ext cx="5233944" cy="6716565"/>
          </a:xfrm>
        </p:spPr>
      </p:pic>
    </p:spTree>
    <p:extLst>
      <p:ext uri="{BB962C8B-B14F-4D97-AF65-F5344CB8AC3E}">
        <p14:creationId xmlns:p14="http://schemas.microsoft.com/office/powerpoint/2010/main" val="28653794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1590" y="0"/>
            <a:ext cx="5148691" cy="6891025"/>
          </a:xfrm>
        </p:spPr>
      </p:pic>
    </p:spTree>
    <p:extLst>
      <p:ext uri="{BB962C8B-B14F-4D97-AF65-F5344CB8AC3E}">
        <p14:creationId xmlns:p14="http://schemas.microsoft.com/office/powerpoint/2010/main" val="3603039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8721" y="0"/>
            <a:ext cx="5698747" cy="6858000"/>
          </a:xfrm>
        </p:spPr>
      </p:pic>
    </p:spTree>
    <p:extLst>
      <p:ext uri="{BB962C8B-B14F-4D97-AF65-F5344CB8AC3E}">
        <p14:creationId xmlns:p14="http://schemas.microsoft.com/office/powerpoint/2010/main" val="17662564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272" y="0"/>
            <a:ext cx="5486399" cy="6858000"/>
          </a:xfrm>
        </p:spPr>
      </p:pic>
    </p:spTree>
    <p:extLst>
      <p:ext uri="{BB962C8B-B14F-4D97-AF65-F5344CB8AC3E}">
        <p14:creationId xmlns:p14="http://schemas.microsoft.com/office/powerpoint/2010/main" val="24894751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1865" y="0"/>
            <a:ext cx="5614988" cy="6858000"/>
          </a:xfrm>
        </p:spPr>
      </p:pic>
    </p:spTree>
    <p:extLst>
      <p:ext uri="{BB962C8B-B14F-4D97-AF65-F5344CB8AC3E}">
        <p14:creationId xmlns:p14="http://schemas.microsoft.com/office/powerpoint/2010/main" val="4961360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1372" y="0"/>
            <a:ext cx="3854199" cy="6902388"/>
          </a:xfrm>
        </p:spPr>
      </p:pic>
    </p:spTree>
    <p:extLst>
      <p:ext uri="{BB962C8B-B14F-4D97-AF65-F5344CB8AC3E}">
        <p14:creationId xmlns:p14="http://schemas.microsoft.com/office/powerpoint/2010/main" val="23150585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579" y="0"/>
            <a:ext cx="5053686" cy="6763871"/>
          </a:xfrm>
        </p:spPr>
      </p:pic>
    </p:spTree>
    <p:extLst>
      <p:ext uri="{BB962C8B-B14F-4D97-AF65-F5344CB8AC3E}">
        <p14:creationId xmlns:p14="http://schemas.microsoft.com/office/powerpoint/2010/main" val="849634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8144" y="-13448"/>
            <a:ext cx="5497157" cy="6871448"/>
          </a:xfrm>
        </p:spPr>
      </p:pic>
    </p:spTree>
    <p:extLst>
      <p:ext uri="{BB962C8B-B14F-4D97-AF65-F5344CB8AC3E}">
        <p14:creationId xmlns:p14="http://schemas.microsoft.com/office/powerpoint/2010/main" val="4680813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7877" y="0"/>
            <a:ext cx="5486399" cy="6858000"/>
          </a:xfrm>
        </p:spPr>
      </p:pic>
    </p:spTree>
    <p:extLst>
      <p:ext uri="{BB962C8B-B14F-4D97-AF65-F5344CB8AC3E}">
        <p14:creationId xmlns:p14="http://schemas.microsoft.com/office/powerpoint/2010/main" val="21148336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4959" y="0"/>
            <a:ext cx="5714999" cy="6858000"/>
          </a:xfrm>
        </p:spPr>
      </p:pic>
    </p:spTree>
    <p:extLst>
      <p:ext uri="{BB962C8B-B14F-4D97-AF65-F5344CB8AC3E}">
        <p14:creationId xmlns:p14="http://schemas.microsoft.com/office/powerpoint/2010/main" val="19002024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3982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12680100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7426" y="0"/>
            <a:ext cx="5486399" cy="6858000"/>
          </a:xfrm>
        </p:spPr>
      </p:pic>
    </p:spTree>
    <p:extLst>
      <p:ext uri="{BB962C8B-B14F-4D97-AF65-F5344CB8AC3E}">
        <p14:creationId xmlns:p14="http://schemas.microsoft.com/office/powerpoint/2010/main" val="4765288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2273" y="13516"/>
            <a:ext cx="5475586" cy="6844484"/>
          </a:xfrm>
        </p:spPr>
      </p:pic>
    </p:spTree>
    <p:extLst>
      <p:ext uri="{BB962C8B-B14F-4D97-AF65-F5344CB8AC3E}">
        <p14:creationId xmlns:p14="http://schemas.microsoft.com/office/powerpoint/2010/main" val="1464630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2534" y="-94129"/>
            <a:ext cx="5793440" cy="6952129"/>
          </a:xfrm>
        </p:spPr>
      </p:pic>
    </p:spTree>
    <p:extLst>
      <p:ext uri="{BB962C8B-B14F-4D97-AF65-F5344CB8AC3E}">
        <p14:creationId xmlns:p14="http://schemas.microsoft.com/office/powerpoint/2010/main" val="23998302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6403" y="-161365"/>
            <a:ext cx="5486399" cy="6858000"/>
          </a:xfrm>
        </p:spPr>
      </p:pic>
    </p:spTree>
    <p:extLst>
      <p:ext uri="{BB962C8B-B14F-4D97-AF65-F5344CB8AC3E}">
        <p14:creationId xmlns:p14="http://schemas.microsoft.com/office/powerpoint/2010/main" val="39195841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8135" y="0"/>
            <a:ext cx="4989418" cy="7484129"/>
          </a:xfrm>
        </p:spPr>
      </p:pic>
    </p:spTree>
    <p:extLst>
      <p:ext uri="{BB962C8B-B14F-4D97-AF65-F5344CB8AC3E}">
        <p14:creationId xmlns:p14="http://schemas.microsoft.com/office/powerpoint/2010/main" val="16662384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6299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40195276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8520" y="0"/>
            <a:ext cx="5486399" cy="6858000"/>
          </a:xfrm>
        </p:spPr>
      </p:pic>
    </p:spTree>
    <p:extLst>
      <p:ext uri="{BB962C8B-B14F-4D97-AF65-F5344CB8AC3E}">
        <p14:creationId xmlns:p14="http://schemas.microsoft.com/office/powerpoint/2010/main" val="17826871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1249" y="0"/>
            <a:ext cx="5486399" cy="6858000"/>
          </a:xfrm>
        </p:spPr>
      </p:pic>
    </p:spTree>
    <p:extLst>
      <p:ext uri="{BB962C8B-B14F-4D97-AF65-F5344CB8AC3E}">
        <p14:creationId xmlns:p14="http://schemas.microsoft.com/office/powerpoint/2010/main" val="2369082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7381" y="-161365"/>
            <a:ext cx="6207161" cy="7758953"/>
          </a:xfrm>
        </p:spPr>
      </p:pic>
    </p:spTree>
    <p:extLst>
      <p:ext uri="{BB962C8B-B14F-4D97-AF65-F5344CB8AC3E}">
        <p14:creationId xmlns:p14="http://schemas.microsoft.com/office/powerpoint/2010/main" val="13217163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9989" y="0"/>
            <a:ext cx="5776965" cy="6952129"/>
          </a:xfrm>
        </p:spPr>
      </p:pic>
    </p:spTree>
    <p:extLst>
      <p:ext uri="{BB962C8B-B14F-4D97-AF65-F5344CB8AC3E}">
        <p14:creationId xmlns:p14="http://schemas.microsoft.com/office/powerpoint/2010/main" val="585110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778" y="-94129"/>
            <a:ext cx="5194345" cy="6952129"/>
          </a:xfrm>
        </p:spPr>
      </p:pic>
    </p:spTree>
    <p:extLst>
      <p:ext uri="{BB962C8B-B14F-4D97-AF65-F5344CB8AC3E}">
        <p14:creationId xmlns:p14="http://schemas.microsoft.com/office/powerpoint/2010/main" val="32783200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8075" y="-107577"/>
            <a:ext cx="6364072" cy="7893424"/>
          </a:xfrm>
        </p:spPr>
      </p:pic>
    </p:spTree>
    <p:extLst>
      <p:ext uri="{BB962C8B-B14F-4D97-AF65-F5344CB8AC3E}">
        <p14:creationId xmlns:p14="http://schemas.microsoft.com/office/powerpoint/2010/main" val="42448787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1095" y="-685800"/>
            <a:ext cx="6562163" cy="8202706"/>
          </a:xfrm>
        </p:spPr>
      </p:pic>
    </p:spTree>
    <p:extLst>
      <p:ext uri="{BB962C8B-B14F-4D97-AF65-F5344CB8AC3E}">
        <p14:creationId xmlns:p14="http://schemas.microsoft.com/office/powerpoint/2010/main" val="1622234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0145" y="-134471"/>
            <a:ext cx="5445523" cy="7288306"/>
          </a:xfrm>
        </p:spPr>
      </p:pic>
    </p:spTree>
    <p:extLst>
      <p:ext uri="{BB962C8B-B14F-4D97-AF65-F5344CB8AC3E}">
        <p14:creationId xmlns:p14="http://schemas.microsoft.com/office/powerpoint/2010/main" val="445570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3227" y="0"/>
            <a:ext cx="5715000" cy="6858000"/>
          </a:xfrm>
        </p:spPr>
      </p:pic>
    </p:spTree>
    <p:extLst>
      <p:ext uri="{BB962C8B-B14F-4D97-AF65-F5344CB8AC3E}">
        <p14:creationId xmlns:p14="http://schemas.microsoft.com/office/powerpoint/2010/main" val="4374031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4355" y="0"/>
            <a:ext cx="5486399" cy="6858000"/>
          </a:xfrm>
        </p:spPr>
      </p:pic>
    </p:spTree>
    <p:extLst>
      <p:ext uri="{BB962C8B-B14F-4D97-AF65-F5344CB8AC3E}">
        <p14:creationId xmlns:p14="http://schemas.microsoft.com/office/powerpoint/2010/main" val="36059877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2729" y="-94129"/>
            <a:ext cx="5464884" cy="6831106"/>
          </a:xfrm>
        </p:spPr>
      </p:pic>
    </p:spTree>
    <p:extLst>
      <p:ext uri="{BB962C8B-B14F-4D97-AF65-F5344CB8AC3E}">
        <p14:creationId xmlns:p14="http://schemas.microsoft.com/office/powerpoint/2010/main" val="36002030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8473" y="0"/>
            <a:ext cx="4970785" cy="6652916"/>
          </a:xfrm>
        </p:spPr>
      </p:pic>
    </p:spTree>
    <p:extLst>
      <p:ext uri="{BB962C8B-B14F-4D97-AF65-F5344CB8AC3E}">
        <p14:creationId xmlns:p14="http://schemas.microsoft.com/office/powerpoint/2010/main" val="35447705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614" y="0"/>
            <a:ext cx="5033592" cy="6736976"/>
          </a:xfrm>
        </p:spPr>
      </p:pic>
    </p:spTree>
    <p:extLst>
      <p:ext uri="{BB962C8B-B14F-4D97-AF65-F5344CB8AC3E}">
        <p14:creationId xmlns:p14="http://schemas.microsoft.com/office/powerpoint/2010/main" val="31869274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014" y="0"/>
            <a:ext cx="5927462" cy="7409329"/>
          </a:xfrm>
        </p:spPr>
      </p:pic>
    </p:spTree>
    <p:extLst>
      <p:ext uri="{BB962C8B-B14F-4D97-AF65-F5344CB8AC3E}">
        <p14:creationId xmlns:p14="http://schemas.microsoft.com/office/powerpoint/2010/main" val="13168985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654" y="-103148"/>
            <a:ext cx="5699440" cy="6961148"/>
          </a:xfrm>
        </p:spPr>
      </p:pic>
    </p:spTree>
    <p:extLst>
      <p:ext uri="{BB962C8B-B14F-4D97-AF65-F5344CB8AC3E}">
        <p14:creationId xmlns:p14="http://schemas.microsoft.com/office/powerpoint/2010/main" val="39529690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4050" y="0"/>
            <a:ext cx="5124016" cy="6858000"/>
          </a:xfrm>
        </p:spPr>
      </p:pic>
    </p:spTree>
    <p:extLst>
      <p:ext uri="{BB962C8B-B14F-4D97-AF65-F5344CB8AC3E}">
        <p14:creationId xmlns:p14="http://schemas.microsoft.com/office/powerpoint/2010/main" val="16804381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6722" y="0"/>
            <a:ext cx="5715000" cy="6858000"/>
          </a:xfrm>
        </p:spPr>
      </p:pic>
    </p:spTree>
    <p:extLst>
      <p:ext uri="{BB962C8B-B14F-4D97-AF65-F5344CB8AC3E}">
        <p14:creationId xmlns:p14="http://schemas.microsoft.com/office/powerpoint/2010/main" val="39207309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6473" y="0"/>
            <a:ext cx="5486399" cy="6858000"/>
          </a:xfrm>
        </p:spPr>
      </p:pic>
    </p:spTree>
    <p:extLst>
      <p:ext uri="{BB962C8B-B14F-4D97-AF65-F5344CB8AC3E}">
        <p14:creationId xmlns:p14="http://schemas.microsoft.com/office/powerpoint/2010/main" val="31501953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9533" y="0"/>
            <a:ext cx="5053686" cy="6763871"/>
          </a:xfrm>
        </p:spPr>
      </p:pic>
    </p:spTree>
    <p:extLst>
      <p:ext uri="{BB962C8B-B14F-4D97-AF65-F5344CB8AC3E}">
        <p14:creationId xmlns:p14="http://schemas.microsoft.com/office/powerpoint/2010/main" val="17767119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2274" y="0"/>
            <a:ext cx="5043640" cy="6750424"/>
          </a:xfrm>
        </p:spPr>
      </p:pic>
    </p:spTree>
    <p:extLst>
      <p:ext uri="{BB962C8B-B14F-4D97-AF65-F5344CB8AC3E}">
        <p14:creationId xmlns:p14="http://schemas.microsoft.com/office/powerpoint/2010/main" val="40962197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6025" y="0"/>
            <a:ext cx="5148691" cy="6891025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2580" y="5467350"/>
            <a:ext cx="1333500" cy="9525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111" y="5677600"/>
            <a:ext cx="1771837" cy="1003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5372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29</TotalTime>
  <Words>4</Words>
  <Application>Microsoft Office PowerPoint</Application>
  <PresentationFormat>Grand écran</PresentationFormat>
  <Paragraphs>2</Paragraphs>
  <Slides>51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51</vt:i4>
      </vt:variant>
    </vt:vector>
  </HeadingPairs>
  <TitlesOfParts>
    <vt:vector size="55" baseType="lpstr">
      <vt:lpstr>Arial</vt:lpstr>
      <vt:lpstr>Century Gothic</vt:lpstr>
      <vt:lpstr>Wingdings 3</vt:lpstr>
      <vt:lpstr>Ion</vt:lpstr>
      <vt:lpstr> INFOS   SANTE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 Santé</dc:title>
  <dc:creator>Perroquet34740</dc:creator>
  <cp:lastModifiedBy>user</cp:lastModifiedBy>
  <cp:revision>7</cp:revision>
  <dcterms:created xsi:type="dcterms:W3CDTF">2026-01-26T19:45:03Z</dcterms:created>
  <dcterms:modified xsi:type="dcterms:W3CDTF">2026-01-27T10:29:30Z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