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88" r:id="rId4"/>
    <p:sldId id="258" r:id="rId5"/>
    <p:sldId id="259" r:id="rId6"/>
    <p:sldId id="261" r:id="rId7"/>
    <p:sldId id="289" r:id="rId8"/>
    <p:sldId id="262" r:id="rId9"/>
    <p:sldId id="263" r:id="rId10"/>
    <p:sldId id="264" r:id="rId11"/>
    <p:sldId id="290" r:id="rId12"/>
    <p:sldId id="265" r:id="rId13"/>
    <p:sldId id="260" r:id="rId14"/>
    <p:sldId id="266" r:id="rId15"/>
    <p:sldId id="267" r:id="rId16"/>
    <p:sldId id="291" r:id="rId17"/>
    <p:sldId id="268" r:id="rId18"/>
    <p:sldId id="269" r:id="rId19"/>
    <p:sldId id="270" r:id="rId20"/>
    <p:sldId id="271" r:id="rId21"/>
    <p:sldId id="292" r:id="rId22"/>
    <p:sldId id="272" r:id="rId23"/>
    <p:sldId id="273" r:id="rId24"/>
    <p:sldId id="274" r:id="rId25"/>
    <p:sldId id="275" r:id="rId26"/>
    <p:sldId id="276" r:id="rId27"/>
    <p:sldId id="299" r:id="rId28"/>
    <p:sldId id="298" r:id="rId29"/>
    <p:sldId id="293" r:id="rId30"/>
    <p:sldId id="277" r:id="rId31"/>
    <p:sldId id="278" r:id="rId32"/>
    <p:sldId id="296" r:id="rId33"/>
    <p:sldId id="279" r:id="rId34"/>
    <p:sldId id="280" r:id="rId35"/>
    <p:sldId id="281" r:id="rId36"/>
    <p:sldId id="294" r:id="rId37"/>
    <p:sldId id="282" r:id="rId38"/>
    <p:sldId id="302" r:id="rId39"/>
    <p:sldId id="283" r:id="rId40"/>
    <p:sldId id="284" r:id="rId41"/>
    <p:sldId id="297" r:id="rId42"/>
    <p:sldId id="285" r:id="rId43"/>
    <p:sldId id="286" r:id="rId44"/>
    <p:sldId id="287" r:id="rId45"/>
    <p:sldId id="295" r:id="rId46"/>
    <p:sldId id="300" r:id="rId47"/>
    <p:sldId id="301" r:id="rId48"/>
    <p:sldId id="303" r:id="rId49"/>
    <p:sldId id="305" r:id="rId50"/>
    <p:sldId id="304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57" d="100"/>
          <a:sy n="57" d="100"/>
        </p:scale>
        <p:origin x="686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6875-0C3B-4FA4-A30B-E144F9769C0A}" type="datetimeFigureOut">
              <a:rPr lang="fr-FR" smtClean="0"/>
              <a:t>25/01/2026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F68A8-A8AB-4D3D-BEF8-B3ED8829E9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8296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6875-0C3B-4FA4-A30B-E144F9769C0A}" type="datetimeFigureOut">
              <a:rPr lang="fr-FR" smtClean="0"/>
              <a:t>25/01/2026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F68A8-A8AB-4D3D-BEF8-B3ED8829E9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94905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6875-0C3B-4FA4-A30B-E144F9769C0A}" type="datetimeFigureOut">
              <a:rPr lang="fr-FR" smtClean="0"/>
              <a:t>25/01/2026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F68A8-A8AB-4D3D-BEF8-B3ED8829E9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0897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6875-0C3B-4FA4-A30B-E144F9769C0A}" type="datetimeFigureOut">
              <a:rPr lang="fr-FR" smtClean="0"/>
              <a:t>25/01/2026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F68A8-A8AB-4D3D-BEF8-B3ED8829E9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3010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6875-0C3B-4FA4-A30B-E144F9769C0A}" type="datetimeFigureOut">
              <a:rPr lang="fr-FR" smtClean="0"/>
              <a:t>25/01/2026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F68A8-A8AB-4D3D-BEF8-B3ED8829E9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0472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6875-0C3B-4FA4-A30B-E144F9769C0A}" type="datetimeFigureOut">
              <a:rPr lang="fr-FR" smtClean="0"/>
              <a:t>25/01/2026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F68A8-A8AB-4D3D-BEF8-B3ED8829E9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1526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6875-0C3B-4FA4-A30B-E144F9769C0A}" type="datetimeFigureOut">
              <a:rPr lang="fr-FR" smtClean="0"/>
              <a:t>25/01/2026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F68A8-A8AB-4D3D-BEF8-B3ED8829E9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4409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6875-0C3B-4FA4-A30B-E144F9769C0A}" type="datetimeFigureOut">
              <a:rPr lang="fr-FR" smtClean="0"/>
              <a:t>25/01/2026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F68A8-A8AB-4D3D-BEF8-B3ED8829E9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554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6875-0C3B-4FA4-A30B-E144F9769C0A}" type="datetimeFigureOut">
              <a:rPr lang="fr-FR" smtClean="0"/>
              <a:t>25/01/2026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F68A8-A8AB-4D3D-BEF8-B3ED8829E9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2028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6875-0C3B-4FA4-A30B-E144F9769C0A}" type="datetimeFigureOut">
              <a:rPr lang="fr-FR" smtClean="0"/>
              <a:t>25/01/2026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F68A8-A8AB-4D3D-BEF8-B3ED8829E9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9822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6875-0C3B-4FA4-A30B-E144F9769C0A}" type="datetimeFigureOut">
              <a:rPr lang="fr-FR" smtClean="0"/>
              <a:t>25/01/2026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F68A8-A8AB-4D3D-BEF8-B3ED8829E9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96398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EC6875-0C3B-4FA4-A30B-E144F9769C0A}" type="datetimeFigureOut">
              <a:rPr lang="fr-FR" smtClean="0"/>
              <a:t>25/01/2026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F68A8-A8AB-4D3D-BEF8-B3ED8829E9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54664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929" y="1169670"/>
            <a:ext cx="5007461" cy="572143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411941" y="188259"/>
            <a:ext cx="855300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HUMOUR EN VRAC N°190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5579" y="5135096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826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9835" y="0"/>
            <a:ext cx="6712459" cy="6947071"/>
          </a:xfrm>
        </p:spPr>
      </p:pic>
    </p:spTree>
    <p:extLst>
      <p:ext uri="{BB962C8B-B14F-4D97-AF65-F5344CB8AC3E}">
        <p14:creationId xmlns:p14="http://schemas.microsoft.com/office/powerpoint/2010/main" val="1023510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  <p:sndAc>
          <p:stSnd loop="1">
            <p:snd r:embed="rId2" name="Musique pour humour 2.wav"/>
          </p:stSnd>
        </p:sndAc>
      </p:transition>
    </mc:Choice>
    <mc:Fallback>
      <p:transition spd="slow">
        <p:fade/>
        <p:sndAc>
          <p:stSnd loop="1">
            <p:snd r:embed="rId2" name="Musique pour humour 2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774" y="0"/>
            <a:ext cx="4761127" cy="7005918"/>
          </a:xfrm>
        </p:spPr>
      </p:pic>
    </p:spTree>
    <p:extLst>
      <p:ext uri="{BB962C8B-B14F-4D97-AF65-F5344CB8AC3E}">
        <p14:creationId xmlns:p14="http://schemas.microsoft.com/office/powerpoint/2010/main" val="950368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055" y="161364"/>
            <a:ext cx="5864868" cy="6548717"/>
          </a:xfrm>
        </p:spPr>
      </p:pic>
    </p:spTree>
    <p:extLst>
      <p:ext uri="{BB962C8B-B14F-4D97-AF65-F5344CB8AC3E}">
        <p14:creationId xmlns:p14="http://schemas.microsoft.com/office/powerpoint/2010/main" val="33814181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444" y="0"/>
            <a:ext cx="8900980" cy="6465574"/>
          </a:xfrm>
        </p:spPr>
      </p:pic>
    </p:spTree>
    <p:extLst>
      <p:ext uri="{BB962C8B-B14F-4D97-AF65-F5344CB8AC3E}">
        <p14:creationId xmlns:p14="http://schemas.microsoft.com/office/powerpoint/2010/main" val="1275523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675" y="228600"/>
            <a:ext cx="5282803" cy="6629400"/>
          </a:xfrm>
        </p:spPr>
      </p:pic>
    </p:spTree>
    <p:extLst>
      <p:ext uri="{BB962C8B-B14F-4D97-AF65-F5344CB8AC3E}">
        <p14:creationId xmlns:p14="http://schemas.microsoft.com/office/powerpoint/2010/main" val="1766710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689" y="0"/>
            <a:ext cx="5625702" cy="6858000"/>
          </a:xfrm>
        </p:spPr>
      </p:pic>
    </p:spTree>
    <p:extLst>
      <p:ext uri="{BB962C8B-B14F-4D97-AF65-F5344CB8AC3E}">
        <p14:creationId xmlns:p14="http://schemas.microsoft.com/office/powerpoint/2010/main" val="1116471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653" y="255494"/>
            <a:ext cx="9379395" cy="6252930"/>
          </a:xfrm>
        </p:spPr>
      </p:pic>
    </p:spTree>
    <p:extLst>
      <p:ext uri="{BB962C8B-B14F-4D97-AF65-F5344CB8AC3E}">
        <p14:creationId xmlns:p14="http://schemas.microsoft.com/office/powerpoint/2010/main" val="2357968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13" y="874059"/>
            <a:ext cx="10428908" cy="5849470"/>
          </a:xfrm>
        </p:spPr>
      </p:pic>
    </p:spTree>
    <p:extLst>
      <p:ext uri="{BB962C8B-B14F-4D97-AF65-F5344CB8AC3E}">
        <p14:creationId xmlns:p14="http://schemas.microsoft.com/office/powerpoint/2010/main" val="1557611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561" y="335448"/>
            <a:ext cx="7981709" cy="6522552"/>
          </a:xfrm>
        </p:spPr>
      </p:pic>
    </p:spTree>
    <p:extLst>
      <p:ext uri="{BB962C8B-B14F-4D97-AF65-F5344CB8AC3E}">
        <p14:creationId xmlns:p14="http://schemas.microsoft.com/office/powerpoint/2010/main" val="1016847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0472" y="0"/>
            <a:ext cx="6650163" cy="7678271"/>
          </a:xfrm>
        </p:spPr>
      </p:pic>
    </p:spTree>
    <p:extLst>
      <p:ext uri="{BB962C8B-B14F-4D97-AF65-F5344CB8AC3E}">
        <p14:creationId xmlns:p14="http://schemas.microsoft.com/office/powerpoint/2010/main" val="33179182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408288" cy="7207624"/>
          </a:xfrm>
        </p:spPr>
      </p:pic>
    </p:spTree>
    <p:extLst>
      <p:ext uri="{BB962C8B-B14F-4D97-AF65-F5344CB8AC3E}">
        <p14:creationId xmlns:p14="http://schemas.microsoft.com/office/powerpoint/2010/main" val="3826391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994" y="136525"/>
            <a:ext cx="9038665" cy="6389834"/>
          </a:xfrm>
        </p:spPr>
      </p:pic>
    </p:spTree>
    <p:extLst>
      <p:ext uri="{BB962C8B-B14F-4D97-AF65-F5344CB8AC3E}">
        <p14:creationId xmlns:p14="http://schemas.microsoft.com/office/powerpoint/2010/main" val="7470275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518" y="174812"/>
            <a:ext cx="6548717" cy="6548717"/>
          </a:xfrm>
        </p:spPr>
      </p:pic>
    </p:spTree>
    <p:extLst>
      <p:ext uri="{BB962C8B-B14F-4D97-AF65-F5344CB8AC3E}">
        <p14:creationId xmlns:p14="http://schemas.microsoft.com/office/powerpoint/2010/main" val="4257842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437" y="0"/>
            <a:ext cx="5637315" cy="6859092"/>
          </a:xfrm>
        </p:spPr>
      </p:pic>
    </p:spTree>
    <p:extLst>
      <p:ext uri="{BB962C8B-B14F-4D97-AF65-F5344CB8AC3E}">
        <p14:creationId xmlns:p14="http://schemas.microsoft.com/office/powerpoint/2010/main" val="42573867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9789" y="147918"/>
            <a:ext cx="6092515" cy="6710082"/>
          </a:xfrm>
        </p:spPr>
      </p:pic>
    </p:spTree>
    <p:extLst>
      <p:ext uri="{BB962C8B-B14F-4D97-AF65-F5344CB8AC3E}">
        <p14:creationId xmlns:p14="http://schemas.microsoft.com/office/powerpoint/2010/main" val="1053151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321" y="-1"/>
            <a:ext cx="6588313" cy="6881411"/>
          </a:xfrm>
        </p:spPr>
      </p:pic>
    </p:spTree>
    <p:extLst>
      <p:ext uri="{BB962C8B-B14F-4D97-AF65-F5344CB8AC3E}">
        <p14:creationId xmlns:p14="http://schemas.microsoft.com/office/powerpoint/2010/main" val="2351239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1968" y="0"/>
            <a:ext cx="6413499" cy="6858000"/>
          </a:xfrm>
        </p:spPr>
      </p:pic>
    </p:spTree>
    <p:extLst>
      <p:ext uri="{BB962C8B-B14F-4D97-AF65-F5344CB8AC3E}">
        <p14:creationId xmlns:p14="http://schemas.microsoft.com/office/powerpoint/2010/main" val="4248666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530" y="134470"/>
            <a:ext cx="6068481" cy="6644753"/>
          </a:xfrm>
        </p:spPr>
      </p:pic>
    </p:spTree>
    <p:extLst>
      <p:ext uri="{BB962C8B-B14F-4D97-AF65-F5344CB8AC3E}">
        <p14:creationId xmlns:p14="http://schemas.microsoft.com/office/powerpoint/2010/main" val="361005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8641" y="672353"/>
            <a:ext cx="8453547" cy="5976188"/>
          </a:xfrm>
        </p:spPr>
      </p:pic>
    </p:spTree>
    <p:extLst>
      <p:ext uri="{BB962C8B-B14F-4D97-AF65-F5344CB8AC3E}">
        <p14:creationId xmlns:p14="http://schemas.microsoft.com/office/powerpoint/2010/main" val="3388595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4810" y="0"/>
            <a:ext cx="6017988" cy="6858000"/>
          </a:xfrm>
        </p:spPr>
      </p:pic>
    </p:spTree>
    <p:extLst>
      <p:ext uri="{BB962C8B-B14F-4D97-AF65-F5344CB8AC3E}">
        <p14:creationId xmlns:p14="http://schemas.microsoft.com/office/powerpoint/2010/main" val="2188220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222" y="134470"/>
            <a:ext cx="7067437" cy="6731533"/>
          </a:xfrm>
        </p:spPr>
      </p:pic>
    </p:spTree>
    <p:extLst>
      <p:ext uri="{BB962C8B-B14F-4D97-AF65-F5344CB8AC3E}">
        <p14:creationId xmlns:p14="http://schemas.microsoft.com/office/powerpoint/2010/main" val="3162253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654" y="0"/>
            <a:ext cx="9151005" cy="6583641"/>
          </a:xfrm>
        </p:spPr>
      </p:pic>
    </p:spTree>
    <p:extLst>
      <p:ext uri="{BB962C8B-B14F-4D97-AF65-F5344CB8AC3E}">
        <p14:creationId xmlns:p14="http://schemas.microsoft.com/office/powerpoint/2010/main" val="3085995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751" y="0"/>
            <a:ext cx="4919719" cy="6734217"/>
          </a:xfrm>
        </p:spPr>
      </p:pic>
    </p:spTree>
    <p:extLst>
      <p:ext uri="{BB962C8B-B14F-4D97-AF65-F5344CB8AC3E}">
        <p14:creationId xmlns:p14="http://schemas.microsoft.com/office/powerpoint/2010/main" val="2251053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713" y="0"/>
            <a:ext cx="5421569" cy="6763752"/>
          </a:xfrm>
        </p:spPr>
      </p:pic>
    </p:spTree>
    <p:extLst>
      <p:ext uri="{BB962C8B-B14F-4D97-AF65-F5344CB8AC3E}">
        <p14:creationId xmlns:p14="http://schemas.microsoft.com/office/powerpoint/2010/main" val="1147827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967" y="0"/>
            <a:ext cx="6226820" cy="6858000"/>
          </a:xfrm>
        </p:spPr>
      </p:pic>
    </p:spTree>
    <p:extLst>
      <p:ext uri="{BB962C8B-B14F-4D97-AF65-F5344CB8AC3E}">
        <p14:creationId xmlns:p14="http://schemas.microsoft.com/office/powerpoint/2010/main" val="1503344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3495" y="107576"/>
            <a:ext cx="5813279" cy="7879977"/>
          </a:xfrm>
        </p:spPr>
      </p:pic>
    </p:spTree>
    <p:extLst>
      <p:ext uri="{BB962C8B-B14F-4D97-AF65-F5344CB8AC3E}">
        <p14:creationId xmlns:p14="http://schemas.microsoft.com/office/powerpoint/2010/main" val="36161864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65575" cy="6965575"/>
          </a:xfrm>
        </p:spPr>
      </p:pic>
    </p:spTree>
    <p:extLst>
      <p:ext uri="{BB962C8B-B14F-4D97-AF65-F5344CB8AC3E}">
        <p14:creationId xmlns:p14="http://schemas.microsoft.com/office/powerpoint/2010/main" val="530026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93800" cy="6793800"/>
          </a:xfrm>
        </p:spPr>
      </p:pic>
    </p:spTree>
    <p:extLst>
      <p:ext uri="{BB962C8B-B14F-4D97-AF65-F5344CB8AC3E}">
        <p14:creationId xmlns:p14="http://schemas.microsoft.com/office/powerpoint/2010/main" val="310015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626" y="0"/>
            <a:ext cx="5685833" cy="7011432"/>
          </a:xfrm>
        </p:spPr>
      </p:pic>
    </p:spTree>
    <p:extLst>
      <p:ext uri="{BB962C8B-B14F-4D97-AF65-F5344CB8AC3E}">
        <p14:creationId xmlns:p14="http://schemas.microsoft.com/office/powerpoint/2010/main" val="4124558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811" y="0"/>
            <a:ext cx="7254874" cy="6979024"/>
          </a:xfrm>
        </p:spPr>
      </p:pic>
    </p:spTree>
    <p:extLst>
      <p:ext uri="{BB962C8B-B14F-4D97-AF65-F5344CB8AC3E}">
        <p14:creationId xmlns:p14="http://schemas.microsoft.com/office/powerpoint/2010/main" val="8853371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8541" y="0"/>
            <a:ext cx="7811236" cy="6858000"/>
          </a:xfrm>
        </p:spPr>
      </p:pic>
    </p:spTree>
    <p:extLst>
      <p:ext uri="{BB962C8B-B14F-4D97-AF65-F5344CB8AC3E}">
        <p14:creationId xmlns:p14="http://schemas.microsoft.com/office/powerpoint/2010/main" val="6719779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209" y="161365"/>
            <a:ext cx="5460563" cy="6602506"/>
          </a:xfrm>
        </p:spPr>
      </p:pic>
    </p:spTree>
    <p:extLst>
      <p:ext uri="{BB962C8B-B14F-4D97-AF65-F5344CB8AC3E}">
        <p14:creationId xmlns:p14="http://schemas.microsoft.com/office/powerpoint/2010/main" val="306668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826" y="-1048871"/>
            <a:ext cx="7529550" cy="10034630"/>
          </a:xfrm>
        </p:spPr>
      </p:pic>
    </p:spTree>
    <p:extLst>
      <p:ext uri="{BB962C8B-B14F-4D97-AF65-F5344CB8AC3E}">
        <p14:creationId xmlns:p14="http://schemas.microsoft.com/office/powerpoint/2010/main" val="171718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9642" y="-1"/>
            <a:ext cx="6860569" cy="6860569"/>
          </a:xfrm>
        </p:spPr>
      </p:pic>
    </p:spTree>
    <p:extLst>
      <p:ext uri="{BB962C8B-B14F-4D97-AF65-F5344CB8AC3E}">
        <p14:creationId xmlns:p14="http://schemas.microsoft.com/office/powerpoint/2010/main" val="22671640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128" y="0"/>
            <a:ext cx="5964508" cy="7234518"/>
          </a:xfrm>
        </p:spPr>
      </p:pic>
    </p:spTree>
    <p:extLst>
      <p:ext uri="{BB962C8B-B14F-4D97-AF65-F5344CB8AC3E}">
        <p14:creationId xmlns:p14="http://schemas.microsoft.com/office/powerpoint/2010/main" val="290005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228" y="-25910"/>
            <a:ext cx="7985336" cy="6883910"/>
          </a:xfrm>
        </p:spPr>
      </p:pic>
    </p:spTree>
    <p:extLst>
      <p:ext uri="{BB962C8B-B14F-4D97-AF65-F5344CB8AC3E}">
        <p14:creationId xmlns:p14="http://schemas.microsoft.com/office/powerpoint/2010/main" val="21737394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475" y="0"/>
            <a:ext cx="6423172" cy="6992471"/>
          </a:xfrm>
        </p:spPr>
      </p:pic>
    </p:spTree>
    <p:extLst>
      <p:ext uri="{BB962C8B-B14F-4D97-AF65-F5344CB8AC3E}">
        <p14:creationId xmlns:p14="http://schemas.microsoft.com/office/powerpoint/2010/main" val="1592759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397" y="424655"/>
            <a:ext cx="9082368" cy="6433345"/>
          </a:xfrm>
        </p:spPr>
      </p:pic>
    </p:spTree>
    <p:extLst>
      <p:ext uri="{BB962C8B-B14F-4D97-AF65-F5344CB8AC3E}">
        <p14:creationId xmlns:p14="http://schemas.microsoft.com/office/powerpoint/2010/main" val="2392616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866" y="94128"/>
            <a:ext cx="4847439" cy="6763871"/>
          </a:xfrm>
        </p:spPr>
      </p:pic>
    </p:spTree>
    <p:extLst>
      <p:ext uri="{BB962C8B-B14F-4D97-AF65-F5344CB8AC3E}">
        <p14:creationId xmlns:p14="http://schemas.microsoft.com/office/powerpoint/2010/main" val="36359427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427" y="0"/>
            <a:ext cx="5650212" cy="7315199"/>
          </a:xfrm>
        </p:spPr>
      </p:pic>
    </p:spTree>
    <p:extLst>
      <p:ext uri="{BB962C8B-B14F-4D97-AF65-F5344CB8AC3E}">
        <p14:creationId xmlns:p14="http://schemas.microsoft.com/office/powerpoint/2010/main" val="6560919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230127" cy="6970189"/>
          </a:xfrm>
        </p:spPr>
      </p:pic>
    </p:spTree>
    <p:extLst>
      <p:ext uri="{BB962C8B-B14F-4D97-AF65-F5344CB8AC3E}">
        <p14:creationId xmlns:p14="http://schemas.microsoft.com/office/powerpoint/2010/main" val="3966250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410" y="0"/>
            <a:ext cx="5173084" cy="6870843"/>
          </a:xfrm>
        </p:spPr>
      </p:pic>
    </p:spTree>
    <p:extLst>
      <p:ext uri="{BB962C8B-B14F-4D97-AF65-F5344CB8AC3E}">
        <p14:creationId xmlns:p14="http://schemas.microsoft.com/office/powerpoint/2010/main" val="2260989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28764" cy="6785956"/>
          </a:xfrm>
        </p:spPr>
      </p:pic>
    </p:spTree>
    <p:extLst>
      <p:ext uri="{BB962C8B-B14F-4D97-AF65-F5344CB8AC3E}">
        <p14:creationId xmlns:p14="http://schemas.microsoft.com/office/powerpoint/2010/main" val="720281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9058" y="1946649"/>
            <a:ext cx="6733884" cy="6721082"/>
          </a:xfrm>
        </p:spPr>
      </p:pic>
    </p:spTree>
    <p:extLst>
      <p:ext uri="{BB962C8B-B14F-4D97-AF65-F5344CB8AC3E}">
        <p14:creationId xmlns:p14="http://schemas.microsoft.com/office/powerpoint/2010/main" val="23763311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5518546" cy="6858000"/>
          </a:xfrm>
        </p:spPr>
      </p:pic>
    </p:spTree>
    <p:extLst>
      <p:ext uri="{BB962C8B-B14F-4D97-AF65-F5344CB8AC3E}">
        <p14:creationId xmlns:p14="http://schemas.microsoft.com/office/powerpoint/2010/main" val="896338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2047" y="365126"/>
            <a:ext cx="8488831" cy="6492874"/>
          </a:xfrm>
        </p:spPr>
      </p:pic>
    </p:spTree>
    <p:extLst>
      <p:ext uri="{BB962C8B-B14F-4D97-AF65-F5344CB8AC3E}">
        <p14:creationId xmlns:p14="http://schemas.microsoft.com/office/powerpoint/2010/main" val="336182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2433" y="188258"/>
            <a:ext cx="6489861" cy="6791715"/>
          </a:xfrm>
        </p:spPr>
      </p:pic>
    </p:spTree>
    <p:extLst>
      <p:ext uri="{BB962C8B-B14F-4D97-AF65-F5344CB8AC3E}">
        <p14:creationId xmlns:p14="http://schemas.microsoft.com/office/powerpoint/2010/main" val="1340253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222" y="-2003612"/>
            <a:ext cx="6833190" cy="12133461"/>
          </a:xfrm>
        </p:spPr>
      </p:pic>
    </p:spTree>
    <p:extLst>
      <p:ext uri="{BB962C8B-B14F-4D97-AF65-F5344CB8AC3E}">
        <p14:creationId xmlns:p14="http://schemas.microsoft.com/office/powerpoint/2010/main" val="946708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" name="Espace réservé du contenu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768" y="0"/>
            <a:ext cx="5060832" cy="6917755"/>
          </a:xfr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241" y="5567081"/>
            <a:ext cx="2107440" cy="1193147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7768" y="5445358"/>
            <a:ext cx="1333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705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N°180</dc:title>
  <dc:creator>Perroquet34740</dc:creator>
  <cp:lastModifiedBy>user</cp:lastModifiedBy>
  <cp:revision>6</cp:revision>
  <dcterms:created xsi:type="dcterms:W3CDTF">2026-01-25T16:21:20Z</dcterms:created>
  <dcterms:modified xsi:type="dcterms:W3CDTF">2026-01-25T16:50:35Z</dcterms:modified>
  <cp:contentStatus/>
</cp:coreProperties>
</file>