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49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99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18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77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43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13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11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7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86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88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1869D-3337-4357-842F-82962D46A269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40B8F-3A6A-456F-9AC0-B27DBD6F27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02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878" y="1846076"/>
            <a:ext cx="5010150" cy="50101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2247" y="645459"/>
            <a:ext cx="80441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N°189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1793" y="5338235"/>
            <a:ext cx="1252336" cy="110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7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  <p:sndAc>
          <p:stSnd loop="1">
            <p:snd r:embed="rId2" name="Benny Hill.wav"/>
          </p:stSnd>
        </p:sndAc>
      </p:transition>
    </mc:Choice>
    <mc:Fallback xmlns="">
      <p:transition spd="slow">
        <p:randomBar dir="vert"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7448763" cy="7406281"/>
          </a:xfrm>
        </p:spPr>
      </p:pic>
    </p:spTree>
    <p:extLst>
      <p:ext uri="{BB962C8B-B14F-4D97-AF65-F5344CB8AC3E}">
        <p14:creationId xmlns:p14="http://schemas.microsoft.com/office/powerpoint/2010/main" val="154237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20" y="67608"/>
            <a:ext cx="7143491" cy="6790392"/>
          </a:xfrm>
        </p:spPr>
      </p:pic>
    </p:spTree>
    <p:extLst>
      <p:ext uri="{BB962C8B-B14F-4D97-AF65-F5344CB8AC3E}">
        <p14:creationId xmlns:p14="http://schemas.microsoft.com/office/powerpoint/2010/main" val="415019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63" y="-336177"/>
            <a:ext cx="9861995" cy="9843247"/>
          </a:xfrm>
        </p:spPr>
      </p:pic>
    </p:spTree>
    <p:extLst>
      <p:ext uri="{BB962C8B-B14F-4D97-AF65-F5344CB8AC3E}">
        <p14:creationId xmlns:p14="http://schemas.microsoft.com/office/powerpoint/2010/main" val="141045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700" y="0"/>
            <a:ext cx="7078454" cy="7024627"/>
          </a:xfrm>
        </p:spPr>
      </p:pic>
    </p:spTree>
    <p:extLst>
      <p:ext uri="{BB962C8B-B14F-4D97-AF65-F5344CB8AC3E}">
        <p14:creationId xmlns:p14="http://schemas.microsoft.com/office/powerpoint/2010/main" val="51439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193" y="121023"/>
            <a:ext cx="7887367" cy="6858000"/>
          </a:xfrm>
        </p:spPr>
      </p:pic>
    </p:spTree>
    <p:extLst>
      <p:ext uri="{BB962C8B-B14F-4D97-AF65-F5344CB8AC3E}">
        <p14:creationId xmlns:p14="http://schemas.microsoft.com/office/powerpoint/2010/main" val="33927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184" y="0"/>
            <a:ext cx="5857517" cy="7113494"/>
          </a:xfrm>
        </p:spPr>
      </p:pic>
    </p:spTree>
    <p:extLst>
      <p:ext uri="{BB962C8B-B14F-4D97-AF65-F5344CB8AC3E}">
        <p14:creationId xmlns:p14="http://schemas.microsoft.com/office/powerpoint/2010/main" val="169109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417" y="365125"/>
            <a:ext cx="8657166" cy="6492875"/>
          </a:xfrm>
        </p:spPr>
      </p:pic>
    </p:spTree>
    <p:extLst>
      <p:ext uri="{BB962C8B-B14F-4D97-AF65-F5344CB8AC3E}">
        <p14:creationId xmlns:p14="http://schemas.microsoft.com/office/powerpoint/2010/main" val="352958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90" y="365125"/>
            <a:ext cx="9036420" cy="6350595"/>
          </a:xfrm>
        </p:spPr>
      </p:pic>
    </p:spTree>
    <p:extLst>
      <p:ext uri="{BB962C8B-B14F-4D97-AF65-F5344CB8AC3E}">
        <p14:creationId xmlns:p14="http://schemas.microsoft.com/office/powerpoint/2010/main" val="171071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149" y="0"/>
            <a:ext cx="6742630" cy="6858000"/>
          </a:xfrm>
        </p:spPr>
      </p:pic>
    </p:spTree>
    <p:extLst>
      <p:ext uri="{BB962C8B-B14F-4D97-AF65-F5344CB8AC3E}">
        <p14:creationId xmlns:p14="http://schemas.microsoft.com/office/powerpoint/2010/main" val="90405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7" y="0"/>
            <a:ext cx="5764464" cy="7463118"/>
          </a:xfrm>
        </p:spPr>
      </p:pic>
    </p:spTree>
    <p:extLst>
      <p:ext uri="{BB962C8B-B14F-4D97-AF65-F5344CB8AC3E}">
        <p14:creationId xmlns:p14="http://schemas.microsoft.com/office/powerpoint/2010/main" val="145121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385299" cy="6385299"/>
          </a:xfrm>
        </p:spPr>
      </p:pic>
    </p:spTree>
    <p:extLst>
      <p:ext uri="{BB962C8B-B14F-4D97-AF65-F5344CB8AC3E}">
        <p14:creationId xmlns:p14="http://schemas.microsoft.com/office/powerpoint/2010/main" val="33552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228" y="365125"/>
            <a:ext cx="8970356" cy="6062569"/>
          </a:xfrm>
        </p:spPr>
      </p:pic>
    </p:spTree>
    <p:extLst>
      <p:ext uri="{BB962C8B-B14F-4D97-AF65-F5344CB8AC3E}">
        <p14:creationId xmlns:p14="http://schemas.microsoft.com/office/powerpoint/2010/main" val="315402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61" y="365125"/>
            <a:ext cx="7313988" cy="6492875"/>
          </a:xfrm>
        </p:spPr>
      </p:pic>
    </p:spTree>
    <p:extLst>
      <p:ext uri="{BB962C8B-B14F-4D97-AF65-F5344CB8AC3E}">
        <p14:creationId xmlns:p14="http://schemas.microsoft.com/office/powerpoint/2010/main" val="150951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483" y="0"/>
            <a:ext cx="4607034" cy="6858000"/>
          </a:xfrm>
          <a:prstGeom prst="rect">
            <a:avLst/>
          </a:prstGeom>
        </p:spPr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717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121" y="499595"/>
            <a:ext cx="8717757" cy="5811838"/>
          </a:xfrm>
        </p:spPr>
      </p:pic>
    </p:spTree>
    <p:extLst>
      <p:ext uri="{BB962C8B-B14F-4D97-AF65-F5344CB8AC3E}">
        <p14:creationId xmlns:p14="http://schemas.microsoft.com/office/powerpoint/2010/main" val="63826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472" y="0"/>
            <a:ext cx="9471287" cy="9453282"/>
          </a:xfrm>
        </p:spPr>
      </p:pic>
    </p:spTree>
    <p:extLst>
      <p:ext uri="{BB962C8B-B14F-4D97-AF65-F5344CB8AC3E}">
        <p14:creationId xmlns:p14="http://schemas.microsoft.com/office/powerpoint/2010/main" val="403742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834" y="228600"/>
            <a:ext cx="5221157" cy="7503459"/>
          </a:xfrm>
        </p:spPr>
      </p:pic>
    </p:spTree>
    <p:extLst>
      <p:ext uri="{BB962C8B-B14F-4D97-AF65-F5344CB8AC3E}">
        <p14:creationId xmlns:p14="http://schemas.microsoft.com/office/powerpoint/2010/main" val="145607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200" y="632012"/>
            <a:ext cx="8713694" cy="5809129"/>
          </a:xfrm>
        </p:spPr>
      </p:pic>
    </p:spTree>
    <p:extLst>
      <p:ext uri="{BB962C8B-B14F-4D97-AF65-F5344CB8AC3E}">
        <p14:creationId xmlns:p14="http://schemas.microsoft.com/office/powerpoint/2010/main" val="34811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310" y="242047"/>
            <a:ext cx="8973138" cy="6331048"/>
          </a:xfrm>
        </p:spPr>
      </p:pic>
    </p:spTree>
    <p:extLst>
      <p:ext uri="{BB962C8B-B14F-4D97-AF65-F5344CB8AC3E}">
        <p14:creationId xmlns:p14="http://schemas.microsoft.com/office/powerpoint/2010/main" val="339550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94" y="-174812"/>
            <a:ext cx="7708200" cy="7708200"/>
          </a:xfrm>
        </p:spPr>
      </p:pic>
    </p:spTree>
    <p:extLst>
      <p:ext uri="{BB962C8B-B14F-4D97-AF65-F5344CB8AC3E}">
        <p14:creationId xmlns:p14="http://schemas.microsoft.com/office/powerpoint/2010/main" val="38977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465" y="0"/>
            <a:ext cx="6815511" cy="6776640"/>
          </a:xfrm>
        </p:spPr>
      </p:pic>
    </p:spTree>
    <p:extLst>
      <p:ext uri="{BB962C8B-B14F-4D97-AF65-F5344CB8AC3E}">
        <p14:creationId xmlns:p14="http://schemas.microsoft.com/office/powerpoint/2010/main" val="157317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159" y="-510989"/>
            <a:ext cx="5325935" cy="7938277"/>
          </a:xfrm>
        </p:spPr>
      </p:pic>
    </p:spTree>
    <p:extLst>
      <p:ext uri="{BB962C8B-B14F-4D97-AF65-F5344CB8AC3E}">
        <p14:creationId xmlns:p14="http://schemas.microsoft.com/office/powerpoint/2010/main" val="295967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900" y="0"/>
            <a:ext cx="8004200" cy="6723528"/>
          </a:xfrm>
        </p:spPr>
      </p:pic>
    </p:spTree>
    <p:extLst>
      <p:ext uri="{BB962C8B-B14F-4D97-AF65-F5344CB8AC3E}">
        <p14:creationId xmlns:p14="http://schemas.microsoft.com/office/powerpoint/2010/main" val="143194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618" y="-121025"/>
            <a:ext cx="7035381" cy="7035381"/>
          </a:xfrm>
        </p:spPr>
      </p:pic>
    </p:spTree>
    <p:extLst>
      <p:ext uri="{BB962C8B-B14F-4D97-AF65-F5344CB8AC3E}">
        <p14:creationId xmlns:p14="http://schemas.microsoft.com/office/powerpoint/2010/main" val="165781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489" y="-94130"/>
            <a:ext cx="7059138" cy="7593497"/>
          </a:xfrm>
        </p:spPr>
      </p:pic>
    </p:spTree>
    <p:extLst>
      <p:ext uri="{BB962C8B-B14F-4D97-AF65-F5344CB8AC3E}">
        <p14:creationId xmlns:p14="http://schemas.microsoft.com/office/powerpoint/2010/main" val="174989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645238" cy="6858000"/>
          </a:xfrm>
        </p:spPr>
      </p:pic>
    </p:spTree>
    <p:extLst>
      <p:ext uri="{BB962C8B-B14F-4D97-AF65-F5344CB8AC3E}">
        <p14:creationId xmlns:p14="http://schemas.microsoft.com/office/powerpoint/2010/main" val="288029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334" y="0"/>
            <a:ext cx="6977383" cy="6858000"/>
          </a:xfrm>
        </p:spPr>
      </p:pic>
    </p:spTree>
    <p:extLst>
      <p:ext uri="{BB962C8B-B14F-4D97-AF65-F5344CB8AC3E}">
        <p14:creationId xmlns:p14="http://schemas.microsoft.com/office/powerpoint/2010/main" val="414209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912" y="0"/>
            <a:ext cx="7658421" cy="6992471"/>
          </a:xfrm>
        </p:spPr>
      </p:pic>
    </p:spTree>
    <p:extLst>
      <p:ext uri="{BB962C8B-B14F-4D97-AF65-F5344CB8AC3E}">
        <p14:creationId xmlns:p14="http://schemas.microsoft.com/office/powerpoint/2010/main" val="46503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803" y="0"/>
            <a:ext cx="7365011" cy="6858000"/>
          </a:xfrm>
        </p:spPr>
      </p:pic>
    </p:spTree>
    <p:extLst>
      <p:ext uri="{BB962C8B-B14F-4D97-AF65-F5344CB8AC3E}">
        <p14:creationId xmlns:p14="http://schemas.microsoft.com/office/powerpoint/2010/main" val="288208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494" y="107576"/>
            <a:ext cx="6500407" cy="6750424"/>
          </a:xfrm>
        </p:spPr>
      </p:pic>
    </p:spTree>
    <p:extLst>
      <p:ext uri="{BB962C8B-B14F-4D97-AF65-F5344CB8AC3E}">
        <p14:creationId xmlns:p14="http://schemas.microsoft.com/office/powerpoint/2010/main" val="367085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801" y="0"/>
            <a:ext cx="6527799" cy="6858000"/>
          </a:xfrm>
        </p:spPr>
      </p:pic>
    </p:spTree>
    <p:extLst>
      <p:ext uri="{BB962C8B-B14F-4D97-AF65-F5344CB8AC3E}">
        <p14:creationId xmlns:p14="http://schemas.microsoft.com/office/powerpoint/2010/main" val="28383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88431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3" y="0"/>
            <a:ext cx="7005918" cy="7005918"/>
          </a:xfrm>
        </p:spPr>
      </p:pic>
    </p:spTree>
    <p:extLst>
      <p:ext uri="{BB962C8B-B14F-4D97-AF65-F5344CB8AC3E}">
        <p14:creationId xmlns:p14="http://schemas.microsoft.com/office/powerpoint/2010/main" val="282495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31" y="365125"/>
            <a:ext cx="4275660" cy="6600451"/>
          </a:xfrm>
        </p:spPr>
      </p:pic>
    </p:spTree>
    <p:extLst>
      <p:ext uri="{BB962C8B-B14F-4D97-AF65-F5344CB8AC3E}">
        <p14:creationId xmlns:p14="http://schemas.microsoft.com/office/powerpoint/2010/main" val="7349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440" y="0"/>
            <a:ext cx="5751120" cy="7188901"/>
          </a:xfrm>
        </p:spPr>
      </p:pic>
    </p:spTree>
    <p:extLst>
      <p:ext uri="{BB962C8B-B14F-4D97-AF65-F5344CB8AC3E}">
        <p14:creationId xmlns:p14="http://schemas.microsoft.com/office/powerpoint/2010/main" val="322952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24" y="-215153"/>
            <a:ext cx="9296143" cy="9278470"/>
          </a:xfrm>
        </p:spPr>
      </p:pic>
    </p:spTree>
    <p:extLst>
      <p:ext uri="{BB962C8B-B14F-4D97-AF65-F5344CB8AC3E}">
        <p14:creationId xmlns:p14="http://schemas.microsoft.com/office/powerpoint/2010/main" val="57758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864" y="-531033"/>
            <a:ext cx="6462271" cy="7389033"/>
          </a:xfrm>
        </p:spPr>
      </p:pic>
    </p:spTree>
    <p:extLst>
      <p:ext uri="{BB962C8B-B14F-4D97-AF65-F5344CB8AC3E}">
        <p14:creationId xmlns:p14="http://schemas.microsoft.com/office/powerpoint/2010/main" val="24754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629" y="0"/>
            <a:ext cx="8376183" cy="6858000"/>
          </a:xfrm>
        </p:spPr>
      </p:pic>
    </p:spTree>
    <p:extLst>
      <p:ext uri="{BB962C8B-B14F-4D97-AF65-F5344CB8AC3E}">
        <p14:creationId xmlns:p14="http://schemas.microsoft.com/office/powerpoint/2010/main" val="186159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859" y="-3333310"/>
            <a:ext cx="6454588" cy="13952217"/>
          </a:xfrm>
        </p:spPr>
      </p:pic>
    </p:spTree>
    <p:extLst>
      <p:ext uri="{BB962C8B-B14F-4D97-AF65-F5344CB8AC3E}">
        <p14:creationId xmlns:p14="http://schemas.microsoft.com/office/powerpoint/2010/main" val="246018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85" y="-1909482"/>
            <a:ext cx="10591995" cy="11994776"/>
          </a:xfrm>
        </p:spPr>
      </p:pic>
    </p:spTree>
    <p:extLst>
      <p:ext uri="{BB962C8B-B14F-4D97-AF65-F5344CB8AC3E}">
        <p14:creationId xmlns:p14="http://schemas.microsoft.com/office/powerpoint/2010/main" val="171678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353" y="188259"/>
            <a:ext cx="8130731" cy="6669741"/>
          </a:xfrm>
        </p:spPr>
      </p:pic>
    </p:spTree>
    <p:extLst>
      <p:ext uri="{BB962C8B-B14F-4D97-AF65-F5344CB8AC3E}">
        <p14:creationId xmlns:p14="http://schemas.microsoft.com/office/powerpoint/2010/main" val="106539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739313" cy="6492875"/>
          </a:xfrm>
        </p:spPr>
      </p:pic>
    </p:spTree>
    <p:extLst>
      <p:ext uri="{BB962C8B-B14F-4D97-AF65-F5344CB8AC3E}">
        <p14:creationId xmlns:p14="http://schemas.microsoft.com/office/powerpoint/2010/main" val="227568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00" y="94129"/>
            <a:ext cx="5559056" cy="6763871"/>
          </a:xfrm>
        </p:spPr>
      </p:pic>
    </p:spTree>
    <p:extLst>
      <p:ext uri="{BB962C8B-B14F-4D97-AF65-F5344CB8AC3E}">
        <p14:creationId xmlns:p14="http://schemas.microsoft.com/office/powerpoint/2010/main" val="25300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57" y="121024"/>
            <a:ext cx="5764357" cy="6055939"/>
          </a:xfrm>
        </p:spPr>
      </p:pic>
    </p:spTree>
    <p:extLst>
      <p:ext uri="{BB962C8B-B14F-4D97-AF65-F5344CB8AC3E}">
        <p14:creationId xmlns:p14="http://schemas.microsoft.com/office/powerpoint/2010/main" val="428054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93" y="-1237130"/>
            <a:ext cx="7812741" cy="7812741"/>
          </a:xfrm>
        </p:spPr>
      </p:pic>
    </p:spTree>
    <p:extLst>
      <p:ext uri="{BB962C8B-B14F-4D97-AF65-F5344CB8AC3E}">
        <p14:creationId xmlns:p14="http://schemas.microsoft.com/office/powerpoint/2010/main" val="152720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88" y="-1290918"/>
            <a:ext cx="10004612" cy="10004612"/>
          </a:xfrm>
        </p:spPr>
      </p:pic>
    </p:spTree>
    <p:extLst>
      <p:ext uri="{BB962C8B-B14F-4D97-AF65-F5344CB8AC3E}">
        <p14:creationId xmlns:p14="http://schemas.microsoft.com/office/powerpoint/2010/main" val="3408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282" y="107576"/>
            <a:ext cx="6750424" cy="6750424"/>
          </a:xfrm>
        </p:spPr>
      </p:pic>
    </p:spTree>
    <p:extLst>
      <p:ext uri="{BB962C8B-B14F-4D97-AF65-F5344CB8AC3E}">
        <p14:creationId xmlns:p14="http://schemas.microsoft.com/office/powerpoint/2010/main" val="313172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99" y="-403412"/>
            <a:ext cx="5425253" cy="7230233"/>
          </a:xfrm>
        </p:spPr>
      </p:pic>
    </p:spTree>
    <p:extLst>
      <p:ext uri="{BB962C8B-B14F-4D97-AF65-F5344CB8AC3E}">
        <p14:creationId xmlns:p14="http://schemas.microsoft.com/office/powerpoint/2010/main" val="384416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07" y="0"/>
            <a:ext cx="6798186" cy="710062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8075" y="5666815"/>
            <a:ext cx="1103424" cy="8953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01" y="5511636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2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N°189</dc:title>
  <dc:creator>Perroquet34740</dc:creator>
  <cp:lastModifiedBy>user</cp:lastModifiedBy>
  <cp:revision>8</cp:revision>
  <dcterms:created xsi:type="dcterms:W3CDTF">2026-01-21T08:48:00Z</dcterms:created>
  <dcterms:modified xsi:type="dcterms:W3CDTF">2026-01-21T10:30:15Z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