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2" r:id="rId2"/>
    <p:sldId id="391" r:id="rId3"/>
    <p:sldId id="390" r:id="rId4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26/01/2026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26/01/2026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19000" y="499618"/>
            <a:ext cx="1847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950170" y="2110768"/>
            <a:ext cx="29495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1828800" y="2983254"/>
            <a:ext cx="4933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Puzzle de l’interprète le  temps de l’interprétation</a:t>
            </a:r>
            <a:endParaRPr lang="fr-FR" b="1" dirty="0"/>
          </a:p>
        </p:txBody>
      </p:sp>
      <p:sp>
        <p:nvSpPr>
          <p:cNvPr id="3" name="ZoneTexte 2">
            <a:hlinkClick r:id="" action="ppaction://hlinkshowjump?jump=nextslide"/>
          </p:cNvPr>
          <p:cNvSpPr txBox="1"/>
          <p:nvPr/>
        </p:nvSpPr>
        <p:spPr>
          <a:xfrm>
            <a:off x="3971499" y="5813946"/>
            <a:ext cx="5918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clic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294875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137124" y="547553"/>
            <a:ext cx="457561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/>
              <a:t>Philippe Lavil </a:t>
            </a:r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2583609" y="2110769"/>
            <a:ext cx="3491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Il tape sur des bambous</a:t>
            </a:r>
            <a:endParaRPr lang="fr-FR" sz="2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725" y="2956937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3" name="Philippe Lavil - Il tape sur des bambous de Leuloup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3999" y="196602"/>
            <a:ext cx="6096000" cy="4572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17</Words>
  <Application>Microsoft Office PowerPoint</Application>
  <PresentationFormat>Affichage à l'écran (4:3)</PresentationFormat>
  <Paragraphs>6</Paragraphs>
  <Slides>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30</cp:revision>
  <dcterms:created xsi:type="dcterms:W3CDTF">2017-12-01T12:36:20Z</dcterms:created>
  <dcterms:modified xsi:type="dcterms:W3CDTF">2026-01-26T17:06:54Z</dcterms:modified>
</cp:coreProperties>
</file>