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</p:sldIdLst>
  <p:sldSz cx="9720263" cy="3600450"/>
  <p:notesSz cx="6858000" cy="9144000"/>
  <p:embeddedFontLst>
    <p:embeddedFont>
      <p:font typeface="Algerian" panose="04020705040A02060702" pitchFamily="82" charset="0"/>
      <p:regular r:id="rId9"/>
    </p:embeddedFont>
    <p:embeddedFont>
      <p:font typeface="Andy" panose="020B0604020202020204" charset="0"/>
      <p:regular r:id="rId10"/>
      <p:bold r:id="rId11"/>
    </p:embeddedFont>
    <p:embeddedFont>
      <p:font typeface="Brush738 BT" panose="03060802040406070304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fr-FR"/>
    </a:defPPr>
    <a:lvl1pPr algn="l" defTabSz="759841" rtl="0" fontAlgn="base">
      <a:spcBef>
        <a:spcPct val="0"/>
      </a:spcBef>
      <a:spcAft>
        <a:spcPct val="0"/>
      </a:spcAft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379921" indent="-110988" algn="l" defTabSz="759841" rtl="0" fontAlgn="base">
      <a:spcBef>
        <a:spcPct val="0"/>
      </a:spcBef>
      <a:spcAft>
        <a:spcPct val="0"/>
      </a:spcAft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759841" indent="-223399" algn="l" defTabSz="759841" rtl="0" fontAlgn="base">
      <a:spcBef>
        <a:spcPct val="0"/>
      </a:spcBef>
      <a:spcAft>
        <a:spcPct val="0"/>
      </a:spcAft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139762" indent="-334388" algn="l" defTabSz="759841" rtl="0" fontAlgn="base">
      <a:spcBef>
        <a:spcPct val="0"/>
      </a:spcBef>
      <a:spcAft>
        <a:spcPct val="0"/>
      </a:spcAft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519682" indent="-446798" algn="l" defTabSz="759841" rtl="0" fontAlgn="base">
      <a:spcBef>
        <a:spcPct val="0"/>
      </a:spcBef>
      <a:spcAft>
        <a:spcPct val="0"/>
      </a:spcAft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049009" algn="l" defTabSz="819604" rtl="0" eaLnBrk="1" latinLnBrk="0" hangingPunct="1"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458811" algn="l" defTabSz="819604" rtl="0" eaLnBrk="1" latinLnBrk="0" hangingPunct="1"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868613" algn="l" defTabSz="819604" rtl="0" eaLnBrk="1" latinLnBrk="0" hangingPunct="1"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278415" algn="l" defTabSz="819604" rtl="0" eaLnBrk="1" latinLnBrk="0" hangingPunct="1">
      <a:defRPr sz="152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Ag3LXIHMDDROF5Fjmf655A==" hashData="Zz1hrbC/hjg4/ngQt0t6Q3Qjy71f8gSc3mujz4O9O9RXgKyytVNKfixAg20guE07RdwB/RPtHZJ/Zr6xs0Utvw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1176" y="636"/>
      </p:cViewPr>
      <p:guideLst>
        <p:guide orient="horz" pos="1134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29020" y="1118474"/>
            <a:ext cx="8262223" cy="7717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58040" y="2040255"/>
            <a:ext cx="6804184" cy="9201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1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64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85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07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2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49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71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F46885-E528-4272-9092-F342FEEFE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59C23-72D7-444E-857A-3B998894D148}" type="datetimeFigureOut">
              <a:rPr lang="fr-FR"/>
              <a:pPr>
                <a:defRPr/>
              </a:pPr>
              <a:t>19/12/2025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1DD993-7120-4481-AF69-452B51716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45F6CF-CBC3-4389-B8A5-0561BE6CC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2E46A0-84D1-47A3-84C7-D5A93C0C9F6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91758913"/>
      </p:ext>
    </p:extLst>
  </p:cSld>
  <p:clrMapOvr>
    <a:masterClrMapping/>
  </p:clrMapOvr>
  <p:transition spd="slow" advClick="0" advTm="1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9B5C0D-CF52-4CB5-B3C9-23EA121D6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65E1FB-0753-4554-8539-BB8C6C2CEDE0}" type="datetimeFigureOut">
              <a:rPr lang="fr-FR"/>
              <a:pPr>
                <a:defRPr/>
              </a:pPr>
              <a:t>19/12/2025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D3C41D-F095-40E1-BB02-F3BD1A015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3460D8-9838-48E6-87C3-183A8D01B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3AC810-FDD5-4023-BC92-0492F9C0D10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4539165"/>
      </p:ext>
    </p:extLst>
  </p:cSld>
  <p:clrMapOvr>
    <a:masterClrMapping/>
  </p:clrMapOvr>
  <p:transition spd="slow" advClick="0" advTm="1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7834" y="2313624"/>
            <a:ext cx="8262223" cy="715089"/>
          </a:xfrm>
        </p:spPr>
        <p:txBody>
          <a:bodyPr anchor="t"/>
          <a:lstStyle>
            <a:lvl1pPr algn="l">
              <a:defRPr sz="193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67834" y="1526025"/>
            <a:ext cx="8262223" cy="787598"/>
          </a:xfrm>
        </p:spPr>
        <p:txBody>
          <a:bodyPr anchor="b"/>
          <a:lstStyle>
            <a:lvl1pPr marL="0" indent="0">
              <a:buNone/>
              <a:defRPr sz="939">
                <a:solidFill>
                  <a:schemeClr val="tx1">
                    <a:tint val="75000"/>
                  </a:schemeClr>
                </a:solidFill>
              </a:defRPr>
            </a:lvl1pPr>
            <a:lvl2pPr marL="221400" indent="0">
              <a:buNone/>
              <a:defRPr sz="887">
                <a:solidFill>
                  <a:schemeClr val="tx1">
                    <a:tint val="75000"/>
                  </a:schemeClr>
                </a:solidFill>
              </a:defRPr>
            </a:lvl2pPr>
            <a:lvl3pPr marL="442800" indent="0">
              <a:buNone/>
              <a:defRPr sz="782">
                <a:solidFill>
                  <a:schemeClr val="tx1">
                    <a:tint val="75000"/>
                  </a:schemeClr>
                </a:solidFill>
              </a:defRPr>
            </a:lvl3pPr>
            <a:lvl4pPr marL="6642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4pPr>
            <a:lvl5pPr marL="8856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5pPr>
            <a:lvl6pPr marL="11070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6pPr>
            <a:lvl7pPr marL="13284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7pPr>
            <a:lvl8pPr marL="15498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8pPr>
            <a:lvl9pPr marL="17712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1A2D8A-F301-4DB3-AD0D-ADB0C4562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30963-0C16-4276-9225-413B2E9E4BDD}" type="datetimeFigureOut">
              <a:rPr lang="fr-FR"/>
              <a:pPr>
                <a:defRPr/>
              </a:pPr>
              <a:t>19/12/2025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B507E0F-BAD8-4E65-B12A-71FE40A80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09C24F-DADD-4697-88F9-02BAABF67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1F1169-C90B-4A9C-BE6A-5DC5A92E7DA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2444084"/>
      </p:ext>
    </p:extLst>
  </p:cSld>
  <p:clrMapOvr>
    <a:masterClrMapping/>
  </p:clrMapOvr>
  <p:transition spd="slow" advClick="0" advTm="1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86013" y="840105"/>
            <a:ext cx="4293116" cy="2376131"/>
          </a:xfrm>
        </p:spPr>
        <p:txBody>
          <a:bodyPr/>
          <a:lstStyle>
            <a:lvl1pPr>
              <a:defRPr sz="1356"/>
            </a:lvl1pPr>
            <a:lvl2pPr>
              <a:defRPr sz="1148"/>
            </a:lvl2pPr>
            <a:lvl3pPr>
              <a:defRPr sz="939"/>
            </a:lvl3pPr>
            <a:lvl4pPr>
              <a:defRPr sz="887"/>
            </a:lvl4pPr>
            <a:lvl5pPr>
              <a:defRPr sz="887"/>
            </a:lvl5pPr>
            <a:lvl6pPr>
              <a:defRPr sz="887"/>
            </a:lvl6pPr>
            <a:lvl7pPr>
              <a:defRPr sz="887"/>
            </a:lvl7pPr>
            <a:lvl8pPr>
              <a:defRPr sz="887"/>
            </a:lvl8pPr>
            <a:lvl9pPr>
              <a:defRPr sz="88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41134" y="840105"/>
            <a:ext cx="4293116" cy="2376131"/>
          </a:xfrm>
        </p:spPr>
        <p:txBody>
          <a:bodyPr/>
          <a:lstStyle>
            <a:lvl1pPr>
              <a:defRPr sz="1356"/>
            </a:lvl1pPr>
            <a:lvl2pPr>
              <a:defRPr sz="1148"/>
            </a:lvl2pPr>
            <a:lvl3pPr>
              <a:defRPr sz="939"/>
            </a:lvl3pPr>
            <a:lvl4pPr>
              <a:defRPr sz="887"/>
            </a:lvl4pPr>
            <a:lvl5pPr>
              <a:defRPr sz="887"/>
            </a:lvl5pPr>
            <a:lvl6pPr>
              <a:defRPr sz="887"/>
            </a:lvl6pPr>
            <a:lvl7pPr>
              <a:defRPr sz="887"/>
            </a:lvl7pPr>
            <a:lvl8pPr>
              <a:defRPr sz="887"/>
            </a:lvl8pPr>
            <a:lvl9pPr>
              <a:defRPr sz="88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5264C473-B585-411F-B01B-93461D61C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32E431-F65A-480F-9C10-5795E17F66C9}" type="datetimeFigureOut">
              <a:rPr lang="fr-FR"/>
              <a:pPr>
                <a:defRPr/>
              </a:pPr>
              <a:t>19/12/2025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8C793B7F-3431-4B53-BC02-1B6B0108E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26DC51FC-BAAF-46A2-B72B-B0510E1BD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7BE2A2-8FF8-4D97-9DBE-832DA316584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93719"/>
      </p:ext>
    </p:extLst>
  </p:cSld>
  <p:clrMapOvr>
    <a:masterClrMapping/>
  </p:clrMapOvr>
  <p:transition spd="slow" advClick="0" advTm="1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3" y="805935"/>
            <a:ext cx="4294804" cy="335875"/>
          </a:xfrm>
        </p:spPr>
        <p:txBody>
          <a:bodyPr anchor="b"/>
          <a:lstStyle>
            <a:lvl1pPr marL="0" indent="0">
              <a:buNone/>
              <a:defRPr sz="1148" b="1"/>
            </a:lvl1pPr>
            <a:lvl2pPr marL="221400" indent="0">
              <a:buNone/>
              <a:defRPr sz="939" b="1"/>
            </a:lvl2pPr>
            <a:lvl3pPr marL="442800" indent="0">
              <a:buNone/>
              <a:defRPr sz="887" b="1"/>
            </a:lvl3pPr>
            <a:lvl4pPr marL="664200" indent="0">
              <a:buNone/>
              <a:defRPr sz="782" b="1"/>
            </a:lvl4pPr>
            <a:lvl5pPr marL="885600" indent="0">
              <a:buNone/>
              <a:defRPr sz="782" b="1"/>
            </a:lvl5pPr>
            <a:lvl6pPr marL="1107000" indent="0">
              <a:buNone/>
              <a:defRPr sz="782" b="1"/>
            </a:lvl6pPr>
            <a:lvl7pPr marL="1328400" indent="0">
              <a:buNone/>
              <a:defRPr sz="782" b="1"/>
            </a:lvl7pPr>
            <a:lvl8pPr marL="1549800" indent="0">
              <a:buNone/>
              <a:defRPr sz="782" b="1"/>
            </a:lvl8pPr>
            <a:lvl9pPr marL="1771200" indent="0">
              <a:buNone/>
              <a:defRPr sz="782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86013" y="1141810"/>
            <a:ext cx="4294804" cy="2074426"/>
          </a:xfrm>
        </p:spPr>
        <p:txBody>
          <a:bodyPr/>
          <a:lstStyle>
            <a:lvl1pPr>
              <a:defRPr sz="1148"/>
            </a:lvl1pPr>
            <a:lvl2pPr>
              <a:defRPr sz="939"/>
            </a:lvl2pPr>
            <a:lvl3pPr>
              <a:defRPr sz="887"/>
            </a:lvl3pPr>
            <a:lvl4pPr>
              <a:defRPr sz="782"/>
            </a:lvl4pPr>
            <a:lvl5pPr>
              <a:defRPr sz="782"/>
            </a:lvl5pPr>
            <a:lvl6pPr>
              <a:defRPr sz="782"/>
            </a:lvl6pPr>
            <a:lvl7pPr>
              <a:defRPr sz="782"/>
            </a:lvl7pPr>
            <a:lvl8pPr>
              <a:defRPr sz="782"/>
            </a:lvl8pPr>
            <a:lvl9pPr>
              <a:defRPr sz="782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937761" y="805935"/>
            <a:ext cx="4296491" cy="335875"/>
          </a:xfrm>
        </p:spPr>
        <p:txBody>
          <a:bodyPr anchor="b"/>
          <a:lstStyle>
            <a:lvl1pPr marL="0" indent="0">
              <a:buNone/>
              <a:defRPr sz="1148" b="1"/>
            </a:lvl1pPr>
            <a:lvl2pPr marL="221400" indent="0">
              <a:buNone/>
              <a:defRPr sz="939" b="1"/>
            </a:lvl2pPr>
            <a:lvl3pPr marL="442800" indent="0">
              <a:buNone/>
              <a:defRPr sz="887" b="1"/>
            </a:lvl3pPr>
            <a:lvl4pPr marL="664200" indent="0">
              <a:buNone/>
              <a:defRPr sz="782" b="1"/>
            </a:lvl4pPr>
            <a:lvl5pPr marL="885600" indent="0">
              <a:buNone/>
              <a:defRPr sz="782" b="1"/>
            </a:lvl5pPr>
            <a:lvl6pPr marL="1107000" indent="0">
              <a:buNone/>
              <a:defRPr sz="782" b="1"/>
            </a:lvl6pPr>
            <a:lvl7pPr marL="1328400" indent="0">
              <a:buNone/>
              <a:defRPr sz="782" b="1"/>
            </a:lvl7pPr>
            <a:lvl8pPr marL="1549800" indent="0">
              <a:buNone/>
              <a:defRPr sz="782" b="1"/>
            </a:lvl8pPr>
            <a:lvl9pPr marL="1771200" indent="0">
              <a:buNone/>
              <a:defRPr sz="782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7761" y="1141810"/>
            <a:ext cx="4296491" cy="2074426"/>
          </a:xfrm>
        </p:spPr>
        <p:txBody>
          <a:bodyPr/>
          <a:lstStyle>
            <a:lvl1pPr>
              <a:defRPr sz="1148"/>
            </a:lvl1pPr>
            <a:lvl2pPr>
              <a:defRPr sz="939"/>
            </a:lvl2pPr>
            <a:lvl3pPr>
              <a:defRPr sz="887"/>
            </a:lvl3pPr>
            <a:lvl4pPr>
              <a:defRPr sz="782"/>
            </a:lvl4pPr>
            <a:lvl5pPr>
              <a:defRPr sz="782"/>
            </a:lvl5pPr>
            <a:lvl6pPr>
              <a:defRPr sz="782"/>
            </a:lvl6pPr>
            <a:lvl7pPr>
              <a:defRPr sz="782"/>
            </a:lvl7pPr>
            <a:lvl8pPr>
              <a:defRPr sz="782"/>
            </a:lvl8pPr>
            <a:lvl9pPr>
              <a:defRPr sz="782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96429854-4A68-4999-BF94-75E08AA207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A5CD3-52C5-4F94-A8F0-C511D13E2A24}" type="datetimeFigureOut">
              <a:rPr lang="fr-FR"/>
              <a:pPr>
                <a:defRPr/>
              </a:pPr>
              <a:t>19/12/2025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A16CB7D7-AE98-46BC-A0C8-425B6AFC1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863C6A50-159F-4C39-B1E5-B61B97738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D491C0-6B5F-4EC2-BC9D-9DCE3B0E5EC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6790421"/>
      </p:ext>
    </p:extLst>
  </p:cSld>
  <p:clrMapOvr>
    <a:masterClrMapping/>
  </p:clrMapOvr>
  <p:transition spd="slow" advClick="0" advTm="1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AB737818-7CAA-4202-BA9A-F36B24948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436C9-7A3E-4ECA-AF8D-6F0FCE5360B1}" type="datetimeFigureOut">
              <a:rPr lang="fr-FR"/>
              <a:pPr>
                <a:defRPr/>
              </a:pPr>
              <a:t>19/12/2025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51A0ED1A-A492-43CF-9646-81978DB34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8A27E8DE-C000-42B9-A33E-1517D8741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A9DC33-3F68-41EF-8472-A9A05B4B668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4520733"/>
      </p:ext>
    </p:extLst>
  </p:cSld>
  <p:clrMapOvr>
    <a:masterClrMapping/>
  </p:clrMapOvr>
  <p:transition spd="slow" advClick="0" advTm="1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E1FBB1C2-D6C0-4381-912C-0645E99B3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F90AE-8E53-49CD-9879-980038E5D25A}" type="datetimeFigureOut">
              <a:rPr lang="fr-FR"/>
              <a:pPr>
                <a:defRPr/>
              </a:pPr>
              <a:t>19/12/2025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37FA7488-D635-4F8E-9E5E-BFA788DDA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08FCEA67-A071-4114-AFB8-38356D824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1BAD5-79B1-4302-8D77-4D7C7C521B5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89764218"/>
      </p:ext>
    </p:extLst>
  </p:cSld>
  <p:clrMapOvr>
    <a:masterClrMapping/>
  </p:clrMapOvr>
  <p:transition spd="slow" advClick="0" advTm="1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6015" y="143351"/>
            <a:ext cx="3197899" cy="610076"/>
          </a:xfrm>
        </p:spPr>
        <p:txBody>
          <a:bodyPr anchor="b"/>
          <a:lstStyle>
            <a:lvl1pPr algn="l">
              <a:defRPr sz="939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00353" y="143352"/>
            <a:ext cx="5433897" cy="3072884"/>
          </a:xfrm>
        </p:spPr>
        <p:txBody>
          <a:bodyPr/>
          <a:lstStyle>
            <a:lvl1pPr>
              <a:defRPr sz="1513"/>
            </a:lvl1pPr>
            <a:lvl2pPr>
              <a:defRPr sz="1356"/>
            </a:lvl2pPr>
            <a:lvl3pPr>
              <a:defRPr sz="1148"/>
            </a:lvl3pPr>
            <a:lvl4pPr>
              <a:defRPr sz="939"/>
            </a:lvl4pPr>
            <a:lvl5pPr>
              <a:defRPr sz="939"/>
            </a:lvl5pPr>
            <a:lvl6pPr>
              <a:defRPr sz="939"/>
            </a:lvl6pPr>
            <a:lvl7pPr>
              <a:defRPr sz="939"/>
            </a:lvl7pPr>
            <a:lvl8pPr>
              <a:defRPr sz="939"/>
            </a:lvl8pPr>
            <a:lvl9pPr>
              <a:defRPr sz="93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86015" y="753428"/>
            <a:ext cx="3197899" cy="2462808"/>
          </a:xfrm>
        </p:spPr>
        <p:txBody>
          <a:bodyPr/>
          <a:lstStyle>
            <a:lvl1pPr marL="0" indent="0">
              <a:buNone/>
              <a:defRPr sz="678"/>
            </a:lvl1pPr>
            <a:lvl2pPr marL="221400" indent="0">
              <a:buNone/>
              <a:defRPr sz="574"/>
            </a:lvl2pPr>
            <a:lvl3pPr marL="442800" indent="0">
              <a:buNone/>
              <a:defRPr sz="469"/>
            </a:lvl3pPr>
            <a:lvl4pPr marL="664200" indent="0">
              <a:buNone/>
              <a:defRPr sz="469"/>
            </a:lvl4pPr>
            <a:lvl5pPr marL="885600" indent="0">
              <a:buNone/>
              <a:defRPr sz="469"/>
            </a:lvl5pPr>
            <a:lvl6pPr marL="1107000" indent="0">
              <a:buNone/>
              <a:defRPr sz="469"/>
            </a:lvl6pPr>
            <a:lvl7pPr marL="1328400" indent="0">
              <a:buNone/>
              <a:defRPr sz="469"/>
            </a:lvl7pPr>
            <a:lvl8pPr marL="1549800" indent="0">
              <a:buNone/>
              <a:defRPr sz="469"/>
            </a:lvl8pPr>
            <a:lvl9pPr marL="1771200" indent="0">
              <a:buNone/>
              <a:defRPr sz="46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6649FC6F-265E-4EEB-AC57-BFA93B9E5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D184E-1DA1-46E3-B44B-053BDE089B16}" type="datetimeFigureOut">
              <a:rPr lang="fr-FR"/>
              <a:pPr>
                <a:defRPr/>
              </a:pPr>
              <a:t>19/12/2025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A62D323-5296-4ADE-AFB8-B8DB257BE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970D0B65-717A-42ED-85D1-D16510A76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F83723-599A-4B09-B49A-05324735274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71885040"/>
      </p:ext>
    </p:extLst>
  </p:cSld>
  <p:clrMapOvr>
    <a:masterClrMapping/>
  </p:clrMapOvr>
  <p:transition spd="slow" advClick="0" advTm="1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05240" y="2520315"/>
            <a:ext cx="5832158" cy="297538"/>
          </a:xfrm>
        </p:spPr>
        <p:txBody>
          <a:bodyPr anchor="b"/>
          <a:lstStyle>
            <a:lvl1pPr algn="l">
              <a:defRPr sz="939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05240" y="321707"/>
            <a:ext cx="5832158" cy="2160270"/>
          </a:xfrm>
        </p:spPr>
        <p:txBody>
          <a:bodyPr rtlCol="0">
            <a:normAutofit/>
          </a:bodyPr>
          <a:lstStyle>
            <a:lvl1pPr marL="0" indent="0">
              <a:buNone/>
              <a:defRPr sz="1513"/>
            </a:lvl1pPr>
            <a:lvl2pPr marL="221400" indent="0">
              <a:buNone/>
              <a:defRPr sz="1356"/>
            </a:lvl2pPr>
            <a:lvl3pPr marL="442800" indent="0">
              <a:buNone/>
              <a:defRPr sz="1148"/>
            </a:lvl3pPr>
            <a:lvl4pPr marL="664200" indent="0">
              <a:buNone/>
              <a:defRPr sz="939"/>
            </a:lvl4pPr>
            <a:lvl5pPr marL="885600" indent="0">
              <a:buNone/>
              <a:defRPr sz="939"/>
            </a:lvl5pPr>
            <a:lvl6pPr marL="1107000" indent="0">
              <a:buNone/>
              <a:defRPr sz="939"/>
            </a:lvl6pPr>
            <a:lvl7pPr marL="1328400" indent="0">
              <a:buNone/>
              <a:defRPr sz="939"/>
            </a:lvl7pPr>
            <a:lvl8pPr marL="1549800" indent="0">
              <a:buNone/>
              <a:defRPr sz="939"/>
            </a:lvl8pPr>
            <a:lvl9pPr marL="1771200" indent="0">
              <a:buNone/>
              <a:defRPr sz="939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05240" y="2817853"/>
            <a:ext cx="5832158" cy="422552"/>
          </a:xfrm>
        </p:spPr>
        <p:txBody>
          <a:bodyPr/>
          <a:lstStyle>
            <a:lvl1pPr marL="0" indent="0">
              <a:buNone/>
              <a:defRPr sz="678"/>
            </a:lvl1pPr>
            <a:lvl2pPr marL="221400" indent="0">
              <a:buNone/>
              <a:defRPr sz="574"/>
            </a:lvl2pPr>
            <a:lvl3pPr marL="442800" indent="0">
              <a:buNone/>
              <a:defRPr sz="469"/>
            </a:lvl3pPr>
            <a:lvl4pPr marL="664200" indent="0">
              <a:buNone/>
              <a:defRPr sz="469"/>
            </a:lvl4pPr>
            <a:lvl5pPr marL="885600" indent="0">
              <a:buNone/>
              <a:defRPr sz="469"/>
            </a:lvl5pPr>
            <a:lvl6pPr marL="1107000" indent="0">
              <a:buNone/>
              <a:defRPr sz="469"/>
            </a:lvl6pPr>
            <a:lvl7pPr marL="1328400" indent="0">
              <a:buNone/>
              <a:defRPr sz="469"/>
            </a:lvl7pPr>
            <a:lvl8pPr marL="1549800" indent="0">
              <a:buNone/>
              <a:defRPr sz="469"/>
            </a:lvl8pPr>
            <a:lvl9pPr marL="1771200" indent="0">
              <a:buNone/>
              <a:defRPr sz="46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3100E7FE-7DA2-4346-A499-A7DF508FF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3A211-FDB5-40D0-A40B-DBAD84C1EFF5}" type="datetimeFigureOut">
              <a:rPr lang="fr-FR"/>
              <a:pPr>
                <a:defRPr/>
              </a:pPr>
              <a:t>19/12/2025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7DE49BE6-5798-4EF8-ACCD-2150D7EBB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89103743-BC5B-4E9A-8786-FF29FC8C3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AB6654-F6AB-44B4-B512-D9AEF6E15E2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18105148"/>
      </p:ext>
    </p:extLst>
  </p:cSld>
  <p:clrMapOvr>
    <a:masterClrMapping/>
  </p:clrMapOvr>
  <p:transition spd="slow" advClick="0" advTm="1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B04F96-A124-4917-9EAF-9307C39A1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72D99-C6FB-4448-8E2F-C4BB5AEA55D3}" type="datetimeFigureOut">
              <a:rPr lang="fr-FR"/>
              <a:pPr>
                <a:defRPr/>
              </a:pPr>
              <a:t>19/12/2025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0839C1-32C3-46AA-A57C-DA597CC0E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A28CA99-0978-4B68-8BAC-B916E5915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74AD2-9440-4A7F-8924-05800C0DB9B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30402284"/>
      </p:ext>
    </p:extLst>
  </p:cSld>
  <p:clrMapOvr>
    <a:masterClrMapping/>
  </p:clrMapOvr>
  <p:transition spd="slow" advClick="0" advTm="1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47191" y="144185"/>
            <a:ext cx="2187059" cy="3072051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86013" y="144185"/>
            <a:ext cx="6399173" cy="307205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10487-A76C-4EF6-99D6-8A511C9EF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8FF39-596E-4959-B764-F440C750A153}" type="datetimeFigureOut">
              <a:rPr lang="fr-FR"/>
              <a:pPr>
                <a:defRPr/>
              </a:pPr>
              <a:t>19/12/2025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4A936F-B9CB-4F77-9C35-760BA3BB5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A9A162F-1C8B-4A96-B078-3954953E4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9C14A9-54E7-4FED-ADD3-AA906E75CFB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39396923"/>
      </p:ext>
    </p:extLst>
  </p:cSld>
  <p:clrMapOvr>
    <a:masterClrMapping/>
  </p:clrMapOvr>
  <p:transition spd="slow" advClick="0" advTm="10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40006BD4-03A6-46FC-91B9-B486E20AAB9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86013" y="144018"/>
            <a:ext cx="8748237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B635E3A7-AFCE-4588-BD5A-78E2B47CB70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86013" y="840105"/>
            <a:ext cx="8748237" cy="2376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0761F7-DBF3-4DE3-8DEB-4BC56D6F2F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86013" y="3336417"/>
            <a:ext cx="2268062" cy="192024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l" defTabSz="442800" fontAlgn="auto">
              <a:spcBef>
                <a:spcPts val="0"/>
              </a:spcBef>
              <a:spcAft>
                <a:spcPts val="0"/>
              </a:spcAft>
              <a:defRPr sz="574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AE28D17-1A93-4341-9A56-DFA2F7D96827}" type="datetimeFigureOut">
              <a:rPr lang="fr-FR"/>
              <a:pPr>
                <a:defRPr/>
              </a:pPr>
              <a:t>19/12/2025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ECD99B-2FD8-440F-80BC-D8FCFAA6CE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21090" y="3336417"/>
            <a:ext cx="3078083" cy="192024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ctr" defTabSz="442800" fontAlgn="auto">
              <a:spcBef>
                <a:spcPts val="0"/>
              </a:spcBef>
              <a:spcAft>
                <a:spcPts val="0"/>
              </a:spcAft>
              <a:defRPr sz="574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AAA8F1-E852-427C-BCDB-7BEEE7EBB6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66189" y="3336417"/>
            <a:ext cx="2268062" cy="192024"/>
          </a:xfrm>
          <a:prstGeom prst="rect">
            <a:avLst/>
          </a:prstGeom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>
            <a:lvl1pPr algn="r">
              <a:defRPr sz="574">
                <a:solidFill>
                  <a:srgbClr val="898989"/>
                </a:solidFill>
              </a:defRPr>
            </a:lvl1pPr>
          </a:lstStyle>
          <a:p>
            <a:fld id="{CEC586A0-7C56-44A1-A462-EAD8507C439C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fade/>
  </p:transition>
  <p:txStyles>
    <p:titleStyle>
      <a:lvl1pPr algn="ctr" defTabSz="442173" rtl="0" eaLnBrk="0" fontAlgn="base" hangingPunct="0">
        <a:spcBef>
          <a:spcPct val="0"/>
        </a:spcBef>
        <a:spcAft>
          <a:spcPct val="0"/>
        </a:spcAft>
        <a:defRPr sz="2139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2173" rtl="0" eaLnBrk="0" fontAlgn="base" hangingPunct="0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2pPr>
      <a:lvl3pPr algn="ctr" defTabSz="442173" rtl="0" eaLnBrk="0" fontAlgn="base" hangingPunct="0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3pPr>
      <a:lvl4pPr algn="ctr" defTabSz="442173" rtl="0" eaLnBrk="0" fontAlgn="base" hangingPunct="0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4pPr>
      <a:lvl5pPr algn="ctr" defTabSz="442173" rtl="0" eaLnBrk="0" fontAlgn="base" hangingPunct="0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5pPr>
      <a:lvl6pPr marL="156201" algn="ctr" defTabSz="442571" rtl="0" fontAlgn="base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6pPr>
      <a:lvl7pPr marL="312403" algn="ctr" defTabSz="442571" rtl="0" fontAlgn="base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7pPr>
      <a:lvl8pPr marL="468604" algn="ctr" defTabSz="442571" rtl="0" fontAlgn="base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8pPr>
      <a:lvl9pPr marL="624806" algn="ctr" defTabSz="442571" rtl="0" fontAlgn="base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9pPr>
    </p:titleStyle>
    <p:bodyStyle>
      <a:lvl1pPr marL="165608" indent="-165608" algn="l" defTabSz="44217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513" kern="1200">
          <a:solidFill>
            <a:schemeClr val="tx1"/>
          </a:solidFill>
          <a:latin typeface="+mn-lt"/>
          <a:ea typeface="+mn-ea"/>
          <a:cs typeface="+mn-cs"/>
        </a:defRPr>
      </a:lvl1pPr>
      <a:lvl2pPr marL="359369" indent="-138283" algn="l" defTabSz="44217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356" kern="1200">
          <a:solidFill>
            <a:schemeClr val="tx1"/>
          </a:solidFill>
          <a:latin typeface="+mn-lt"/>
          <a:ea typeface="+mn-ea"/>
          <a:cs typeface="+mn-cs"/>
        </a:defRPr>
      </a:lvl2pPr>
      <a:lvl3pPr marL="553131" indent="-110130" algn="l" defTabSz="44217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148" kern="1200">
          <a:solidFill>
            <a:schemeClr val="tx1"/>
          </a:solidFill>
          <a:latin typeface="+mn-lt"/>
          <a:ea typeface="+mn-ea"/>
          <a:cs typeface="+mn-cs"/>
        </a:defRPr>
      </a:lvl3pPr>
      <a:lvl4pPr marL="774218" indent="-110130" algn="l" defTabSz="44217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995304" indent="-110130" algn="l" defTabSz="44217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217700" indent="-110700" algn="l" defTabSz="442800" rtl="0" eaLnBrk="1" latinLnBrk="0" hangingPunct="1">
        <a:spcBef>
          <a:spcPct val="20000"/>
        </a:spcBef>
        <a:buFont typeface="Arial" pitchFamily="34" charset="0"/>
        <a:buChar char="•"/>
        <a:defRPr sz="939" kern="1200">
          <a:solidFill>
            <a:schemeClr val="tx1"/>
          </a:solidFill>
          <a:latin typeface="+mn-lt"/>
          <a:ea typeface="+mn-ea"/>
          <a:cs typeface="+mn-cs"/>
        </a:defRPr>
      </a:lvl6pPr>
      <a:lvl7pPr marL="1439100" indent="-110700" algn="l" defTabSz="442800" rtl="0" eaLnBrk="1" latinLnBrk="0" hangingPunct="1">
        <a:spcBef>
          <a:spcPct val="20000"/>
        </a:spcBef>
        <a:buFont typeface="Arial" pitchFamily="34" charset="0"/>
        <a:buChar char="•"/>
        <a:defRPr sz="939" kern="1200">
          <a:solidFill>
            <a:schemeClr val="tx1"/>
          </a:solidFill>
          <a:latin typeface="+mn-lt"/>
          <a:ea typeface="+mn-ea"/>
          <a:cs typeface="+mn-cs"/>
        </a:defRPr>
      </a:lvl7pPr>
      <a:lvl8pPr marL="1660500" indent="-110700" algn="l" defTabSz="442800" rtl="0" eaLnBrk="1" latinLnBrk="0" hangingPunct="1">
        <a:spcBef>
          <a:spcPct val="20000"/>
        </a:spcBef>
        <a:buFont typeface="Arial" pitchFamily="34" charset="0"/>
        <a:buChar char="•"/>
        <a:defRPr sz="939" kern="1200">
          <a:solidFill>
            <a:schemeClr val="tx1"/>
          </a:solidFill>
          <a:latin typeface="+mn-lt"/>
          <a:ea typeface="+mn-ea"/>
          <a:cs typeface="+mn-cs"/>
        </a:defRPr>
      </a:lvl8pPr>
      <a:lvl9pPr marL="1881900" indent="-110700" algn="l" defTabSz="442800" rtl="0" eaLnBrk="1" latinLnBrk="0" hangingPunct="1">
        <a:spcBef>
          <a:spcPct val="20000"/>
        </a:spcBef>
        <a:buFont typeface="Arial" pitchFamily="34" charset="0"/>
        <a:buChar char="•"/>
        <a:defRPr sz="93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1pPr>
      <a:lvl2pPr marL="2214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2pPr>
      <a:lvl3pPr marL="4428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3pPr>
      <a:lvl4pPr marL="6642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4pPr>
      <a:lvl5pPr marL="8856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5pPr>
      <a:lvl6pPr marL="11070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6pPr>
      <a:lvl7pPr marL="13284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7pPr>
      <a:lvl8pPr marL="15498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8pPr>
      <a:lvl9pPr marL="17712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7" Type="http://schemas.openxmlformats.org/officeDocument/2006/relationships/image" Target="../media/image27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g"/><Relationship Id="rId5" Type="http://schemas.openxmlformats.org/officeDocument/2006/relationships/image" Target="../media/image30.gif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>
            <a:extLst>
              <a:ext uri="{FF2B5EF4-FFF2-40B4-BE49-F238E27FC236}">
                <a16:creationId xmlns:a16="http://schemas.microsoft.com/office/drawing/2014/main" id="{47A0DDCF-7357-469B-B7DF-DD6645B238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5117BC4-B013-4F4A-93AA-CC068CF36A6C}"/>
              </a:ext>
            </a:extLst>
          </p:cNvPr>
          <p:cNvSpPr/>
          <p:nvPr/>
        </p:nvSpPr>
        <p:spPr>
          <a:xfrm>
            <a:off x="1079999" y="391359"/>
            <a:ext cx="7621177" cy="2777018"/>
          </a:xfrm>
          <a:prstGeom prst="rect">
            <a:avLst/>
          </a:prstGeom>
          <a:noFill/>
        </p:spPr>
        <p:txBody>
          <a:bodyPr spcFirstLastPara="1" wrap="none">
            <a:prstTxWarp prst="textButton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6000" b="1" dirty="0">
                <a:ln w="28575">
                  <a:solidFill>
                    <a:srgbClr val="FFFF00"/>
                  </a:solidFill>
                </a:ln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  <a:cs typeface="Arial" charset="0"/>
              </a:rPr>
              <a:t>Lorsque s’en vient le soir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F45C37C-2439-4291-9560-8EA49BA973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024000"/>
            <a:ext cx="1944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600" dirty="0">
                <a:solidFill>
                  <a:srgbClr val="FFFF00"/>
                </a:solidFill>
                <a:latin typeface="Brush738 BT" panose="03060802040406070304" pitchFamily="66" charset="0"/>
              </a:rPr>
              <a:t>Par Jean Ferrat</a:t>
            </a:r>
          </a:p>
          <a:p>
            <a:pPr algn="ctr" eaLnBrk="1" hangingPunct="1"/>
            <a:r>
              <a:rPr lang="fr-FR" altLang="fr-FR" sz="1600" dirty="0">
                <a:solidFill>
                  <a:srgbClr val="FFFF00"/>
                </a:solidFill>
                <a:latin typeface="Brush738 BT" panose="03060802040406070304" pitchFamily="66" charset="0"/>
              </a:rPr>
              <a:t>Diaporama © Apex</a:t>
            </a:r>
          </a:p>
        </p:txBody>
      </p:sp>
    </p:spTree>
  </p:cSld>
  <p:clrMapOvr>
    <a:masterClrMapping/>
  </p:clrMapOvr>
  <p:transition spd="slow" advClick="0" advTm="14000">
    <p:fade/>
    <p:sndAc>
      <p:stSnd>
        <p:snd r:embed="rId2" name="Lorsque s'en vient le soi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4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1">
            <a:extLst>
              <a:ext uri="{FF2B5EF4-FFF2-40B4-BE49-F238E27FC236}">
                <a16:creationId xmlns:a16="http://schemas.microsoft.com/office/drawing/2014/main" id="{9441D351-AAE2-4A27-A459-571A12303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7EFA9E8-46C4-4CD8-9198-0803554DD8BE}"/>
              </a:ext>
            </a:extLst>
          </p:cNvPr>
          <p:cNvSpPr/>
          <p:nvPr/>
        </p:nvSpPr>
        <p:spPr>
          <a:xfrm>
            <a:off x="1079999" y="391359"/>
            <a:ext cx="7621177" cy="2777018"/>
          </a:xfrm>
          <a:prstGeom prst="rect">
            <a:avLst/>
          </a:prstGeom>
          <a:noFill/>
        </p:spPr>
        <p:txBody>
          <a:bodyPr spcFirstLastPara="1" wrap="none">
            <a:prstTxWarp prst="textButton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6000" b="1" dirty="0">
                <a:ln w="28575">
                  <a:solidFill>
                    <a:srgbClr val="FFFF00"/>
                  </a:solidFill>
                </a:ln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  <a:cs typeface="Arial" charset="0"/>
              </a:rPr>
              <a:t>Lorsque s’en vient le soir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67D894F2-6FE7-49A9-B2B9-3F45F68ACE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024000"/>
            <a:ext cx="1944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600" dirty="0">
                <a:solidFill>
                  <a:srgbClr val="FFFF00"/>
                </a:solidFill>
                <a:latin typeface="Brush738 BT" panose="03060802040406070304" pitchFamily="66" charset="0"/>
              </a:rPr>
              <a:t>Par Jean Ferrat</a:t>
            </a:r>
          </a:p>
          <a:p>
            <a:pPr algn="ctr" eaLnBrk="1" hangingPunct="1"/>
            <a:r>
              <a:rPr lang="fr-FR" altLang="fr-FR" sz="1600" dirty="0">
                <a:solidFill>
                  <a:srgbClr val="FFFF00"/>
                </a:solidFill>
                <a:latin typeface="Brush738 BT" panose="03060802040406070304" pitchFamily="66" charset="0"/>
              </a:rPr>
              <a:t>Diaporama © Apex</a:t>
            </a:r>
          </a:p>
        </p:txBody>
      </p:sp>
      <p:pic>
        <p:nvPicPr>
          <p:cNvPr id="3074" name="Image 1">
            <a:extLst>
              <a:ext uri="{FF2B5EF4-FFF2-40B4-BE49-F238E27FC236}">
                <a16:creationId xmlns:a16="http://schemas.microsoft.com/office/drawing/2014/main" id="{85B8711D-583E-42ED-84A5-27138B08F6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E960AA2-9DD9-46FE-A67F-8E4985BADC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5F799D0A-CF01-4814-9D77-F62F2192DC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71" y="0"/>
            <a:ext cx="9718992" cy="3599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2F0BA754-E58D-45EA-A512-01C648B1AC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600097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3CE5253-2E91-4D39-8944-4FAA8E949B1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DFDA3E-95A6-453F-B4AE-3E82DC08F7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27595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Lorsque s´en vient le soir qui tourne par la porte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Vivre à la profondeur soudain d´un champ de blé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Je te retrouve amour avec mes mains tremblées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Qui m´es la terre tendre entre les feuilles mortes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Et nous nous défaisons de nos habits volés</a:t>
            </a:r>
          </a:p>
        </p:txBody>
      </p:sp>
    </p:spTree>
  </p:cSld>
  <p:clrMapOvr>
    <a:masterClrMapping/>
  </p:clrMapOvr>
  <p:transition spd="slow" advClick="0" advTm="3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88372829-39DA-408E-B06D-B5B0BD4BB4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CDB50D7-178E-46CD-99D5-DD57FF384B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457209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>
                <a:solidFill>
                  <a:srgbClr val="FFFF00"/>
                </a:solidFill>
                <a:latin typeface="Andy" panose="03080602030302030203" pitchFamily="66" charset="0"/>
              </a:rPr>
              <a:t>Lorsque s´en vient le soir qui tourne par la porte</a:t>
            </a:r>
          </a:p>
          <a:p>
            <a:pPr eaLnBrk="1" hangingPunct="1"/>
            <a:r>
              <a:rPr lang="fr-FR" altLang="fr-FR" sz="1200">
                <a:solidFill>
                  <a:srgbClr val="FFFF00"/>
                </a:solidFill>
                <a:latin typeface="Andy" panose="03080602030302030203" pitchFamily="66" charset="0"/>
              </a:rPr>
              <a:t>Vivre à la profondeur soudain d´un champ de blé</a:t>
            </a:r>
          </a:p>
          <a:p>
            <a:pPr eaLnBrk="1" hangingPunct="1"/>
            <a:r>
              <a:rPr lang="fr-FR" altLang="fr-FR" sz="1200">
                <a:solidFill>
                  <a:srgbClr val="FFFF00"/>
                </a:solidFill>
                <a:latin typeface="Andy" panose="03080602030302030203" pitchFamily="66" charset="0"/>
              </a:rPr>
              <a:t>Je te retrouve amour avec mes mains tremblées</a:t>
            </a:r>
          </a:p>
          <a:p>
            <a:pPr eaLnBrk="1" hangingPunct="1"/>
            <a:r>
              <a:rPr lang="fr-FR" altLang="fr-FR" sz="1200">
                <a:solidFill>
                  <a:srgbClr val="FFFF00"/>
                </a:solidFill>
                <a:latin typeface="Andy" panose="03080602030302030203" pitchFamily="66" charset="0"/>
              </a:rPr>
              <a:t>Qui m´es la terre tendre entre les feuilles mortes</a:t>
            </a:r>
          </a:p>
          <a:p>
            <a:pPr eaLnBrk="1" hangingPunct="1"/>
            <a:r>
              <a:rPr lang="fr-FR" altLang="fr-FR" sz="1200">
                <a:solidFill>
                  <a:srgbClr val="FFFF00"/>
                </a:solidFill>
                <a:latin typeface="Andy" panose="03080602030302030203" pitchFamily="66" charset="0"/>
              </a:rPr>
              <a:t>Et nous nous défaisons de nos habits volés</a:t>
            </a:r>
          </a:p>
        </p:txBody>
      </p:sp>
      <p:pic>
        <p:nvPicPr>
          <p:cNvPr id="4098" name="Image 1">
            <a:extLst>
              <a:ext uri="{FF2B5EF4-FFF2-40B4-BE49-F238E27FC236}">
                <a16:creationId xmlns:a16="http://schemas.microsoft.com/office/drawing/2014/main" id="{F6A83D04-19D8-4CC9-9D49-D4EAE26BB9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FF92296-1F0D-4A54-B1E1-EA04CE1221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CAC0C7DA-697A-4F8B-8423-37D11C54C6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A3ACFC24-BA88-472B-B182-7E682DED31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720261" cy="3600097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BEE260E-D625-4A85-8C4D-E6C69FFA42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720D91-1C04-4A6B-9DC8-47081C0531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457209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Rien n´a calmé ces mains que j´ai de te connaître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Gardant du premier soir ce trouble à te toucher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Je te retrouve amour si longuement cherchée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Comme si tout à coup s´ouvrait une fenêtre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Et si tu renonçais à toujours te cacher</a:t>
            </a:r>
          </a:p>
        </p:txBody>
      </p:sp>
    </p:spTree>
  </p:cSld>
  <p:clrMapOvr>
    <a:masterClrMapping/>
  </p:clrMapOvr>
  <p:transition spd="slow" advClick="0" advTm="3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>
            <a:extLst>
              <a:ext uri="{FF2B5EF4-FFF2-40B4-BE49-F238E27FC236}">
                <a16:creationId xmlns:a16="http://schemas.microsoft.com/office/drawing/2014/main" id="{649DD772-D6E3-4CA6-A521-97A449C427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C87C4CBD-8243-4ED9-AAC0-D02F04F156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99603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Rien n´a calmé ces mains que j´ai de te connaître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Gardant du premier soir ce trouble à te toucher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Je te retrouve amour si longuement cherchée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Comme si tout à coup s´ouvrait une fenêtre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Et si tu renonçais à toujours te cacher</a:t>
            </a:r>
          </a:p>
        </p:txBody>
      </p:sp>
      <p:pic>
        <p:nvPicPr>
          <p:cNvPr id="5122" name="Image 1">
            <a:extLst>
              <a:ext uri="{FF2B5EF4-FFF2-40B4-BE49-F238E27FC236}">
                <a16:creationId xmlns:a16="http://schemas.microsoft.com/office/drawing/2014/main" id="{13517A10-96DD-452D-8943-355C6C5D13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" y="45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5BDED6B0-AAAE-48C8-9F68-590364EDAB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id="{C359E220-836D-4164-BC11-5D90493EFE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5608FED1-BBB1-4E92-BAFB-BD6DDD2F6C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1F2D26C4-F1DE-482A-B949-A8C462E27DF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60009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7DBD8B-CF8E-447C-8D92-F7A761353C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99603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Je suis à tout jamais ta scène et ton théâtre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Où le rideau d´aimer s´envole n´importe où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L´étoile neige en moi son éternel mois d´août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Rien n´a calmé ce cœur en te voyant de battre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Il me fait mal à force et rien ne m´est si doux</a:t>
            </a:r>
          </a:p>
        </p:txBody>
      </p:sp>
    </p:spTree>
  </p:cSld>
  <p:clrMapOvr>
    <a:masterClrMapping/>
  </p:clrMapOvr>
  <p:transition spd="slow" advClick="0" advTm="3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18880972-6A5E-4159-A1B6-82CE1A2D05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2953639-9D77-420B-8451-E622D7C660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491494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Je suis à tout jamais ta scène et ton théâtre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Où le rideau d´aimer s´envole n´importe où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L´étoile neige en moi son éternel mois d´août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Rien n´a calmé ce cœur en te voyant de battre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Il me fait mal à force et rien ne m´est si doux</a:t>
            </a:r>
          </a:p>
        </p:txBody>
      </p:sp>
      <p:pic>
        <p:nvPicPr>
          <p:cNvPr id="6146" name="Image 1">
            <a:extLst>
              <a:ext uri="{FF2B5EF4-FFF2-40B4-BE49-F238E27FC236}">
                <a16:creationId xmlns:a16="http://schemas.microsoft.com/office/drawing/2014/main" id="{F6AE1FFE-7B79-4461-8594-FD3841A4E3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D4BAE35-0626-4235-B0CA-CDF8C8BC33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22218274-E575-4AFE-9B70-9F4D94F7F23C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B534E533-F0B4-4909-A846-21DAB0632E2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719999" cy="3598149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5D5EB82-9976-459D-A11C-CFEE874C8E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795F0E-F829-4A31-9F8A-25F62F9376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493213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Tu m´es pourtant toujours la furtive passante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Qu´on retient par miracle au détour d´un instant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Rien n´a calmé ma peur je doute et je t´attends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Dieu perd les pas qu´il fait lorsque tu m´es absente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Un regard te suffit à faire le beau temps</a:t>
            </a:r>
          </a:p>
        </p:txBody>
      </p:sp>
    </p:spTree>
  </p:cSld>
  <p:clrMapOvr>
    <a:masterClrMapping/>
  </p:clrMapOvr>
  <p:transition spd="slow" advClick="0" advTm="3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B33CF11A-EF88-4163-8C72-7D752C3F24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37E1FED-2FE0-407B-B942-9DA0A0B6CB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93775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Tu m´es pourtant toujours la furtive passante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Qu´on retient par miracle au détour d´un instant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Rien n´a calmé ma peur je doute et je t´attends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Dieu perd les pas qu´il fait lorsque tu m´es absente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Un regard te suffit à faire le beau temps</a:t>
            </a:r>
          </a:p>
        </p:txBody>
      </p:sp>
      <p:pic>
        <p:nvPicPr>
          <p:cNvPr id="7170" name="Image 1">
            <a:extLst>
              <a:ext uri="{FF2B5EF4-FFF2-40B4-BE49-F238E27FC236}">
                <a16:creationId xmlns:a16="http://schemas.microsoft.com/office/drawing/2014/main" id="{D98134E6-6682-4058-8980-AD9D6EF245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228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4DE13CE9-2567-4E5C-B0B3-0B6DD7C76C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"/>
            <a:ext cx="9720000" cy="3600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FB940A3-91EA-49D5-98DA-B10A23B7F0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B21EA09B-CC6F-4B82-A8DA-07424FBA36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B2D6B67-148F-480F-97D0-0A9FE9DF499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B3DAD7-C436-41F7-867C-CD580250CF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92402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Lorsque s´en vient le soir qui tourne par la porte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Vivre à la profondeur soudain d´un champ de blé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Je te retrouve amour avec mes mains tremblées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Qui m´es la terre tendre entre les feuilles mortes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Et nous nous défaisons de nos habits volés</a:t>
            </a:r>
          </a:p>
        </p:txBody>
      </p:sp>
    </p:spTree>
  </p:cSld>
  <p:clrMapOvr>
    <a:masterClrMapping/>
  </p:clrMapOvr>
  <p:transition spd="slow" advClick="0" advTm="3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CF84396F-7EAB-440B-A106-F718790803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0DCB9A5-5831-4D9E-BCE5-129321DD59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85201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Lorsque s´en vient le soir qui tourne par la porte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Vivre à la profondeur soudain d´un champ de blé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Je te retrouve amour avec mes mains tremblées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Qui m´es la terre tendre entre les feuilles mortes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Et nous nous défaisons de nos habits volés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8BA6812D-16E5-496E-8FA4-364643B384E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39B1075D-EFA1-438F-B464-5DCFFE06722B}"/>
              </a:ext>
            </a:extLst>
          </p:cNvPr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000" y="360000"/>
            <a:ext cx="3024000" cy="2880376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B8DD86C1-9367-445B-B77F-71184552F7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0000" y="3240000"/>
            <a:ext cx="2160000" cy="248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00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2" name="Image 3">
            <a:extLst>
              <a:ext uri="{FF2B5EF4-FFF2-40B4-BE49-F238E27FC236}">
                <a16:creationId xmlns:a16="http://schemas.microsoft.com/office/drawing/2014/main" id="{1B32CFE8-6E02-4493-8676-4937B38931B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87067" y="1044000"/>
            <a:ext cx="1512000" cy="15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546552B-3321-4434-93D2-11E59F41D683}"/>
              </a:ext>
            </a:extLst>
          </p:cNvPr>
          <p:cNvSpPr/>
          <p:nvPr/>
        </p:nvSpPr>
        <p:spPr>
          <a:xfrm>
            <a:off x="3420000" y="1052"/>
            <a:ext cx="2880000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89436808"/>
      </p:ext>
    </p:extLst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1147</TotalTime>
  <Words>563</Words>
  <Application>Microsoft Office PowerPoint</Application>
  <PresentationFormat>Personnalisé</PresentationFormat>
  <Paragraphs>58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3" baseType="lpstr">
      <vt:lpstr>Calibri</vt:lpstr>
      <vt:lpstr>Algerian</vt:lpstr>
      <vt:lpstr>Andy</vt:lpstr>
      <vt:lpstr>Arial</vt:lpstr>
      <vt:lpstr>Brush738 BT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67</cp:revision>
  <dcterms:created xsi:type="dcterms:W3CDTF">2013-03-26T08:13:36Z</dcterms:created>
  <dcterms:modified xsi:type="dcterms:W3CDTF">2025-12-19T09:35:49Z</dcterms:modified>
</cp:coreProperties>
</file>