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66" r:id="rId2"/>
    <p:sldId id="369" r:id="rId3"/>
    <p:sldId id="367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OowAQ0IraNQ8SVICWotO0Q==" hashData="sZJUE4F80qYPTwlAAjTwsY7U6C0="/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uteur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73E6"/>
    <a:srgbClr val="A80000"/>
    <a:srgbClr val="862D00"/>
    <a:srgbClr val="640000"/>
    <a:srgbClr val="002448"/>
    <a:srgbClr val="005EBC"/>
    <a:srgbClr val="00458A"/>
    <a:srgbClr val="004F9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inimized" horzBarState="maximized">
    <p:restoredLeft sz="87864" autoAdjust="0"/>
    <p:restoredTop sz="94660"/>
  </p:normalViewPr>
  <p:slideViewPr>
    <p:cSldViewPr>
      <p:cViewPr>
        <p:scale>
          <a:sx n="65" d="100"/>
          <a:sy n="65" d="100"/>
        </p:scale>
        <p:origin x="-1781" y="-5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commentAuthors" Target="commentAuthors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34A39FC-23FC-4C30-9DF4-4035A980E8C8}" type="datetimeFigureOut">
              <a:rPr lang="fr-FR"/>
              <a:pPr>
                <a:defRPr/>
              </a:pPr>
              <a:t>25/01/2026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D4D2FAD-2FE0-4A21-9905-17A99D6943D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456412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908547D-D85C-402F-8E22-27F7EBBD0B60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DE5C8DA-4666-4916-97A4-52C71F64DE1C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84F75C1-8751-4795-8EE3-B5F6A46CD626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B96258-F8F4-461E-A53E-2D5448115DC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214316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34C4CD-D5D4-416D-9C28-FAB5C36378D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731803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E2BFD2-0909-42FD-963D-93C838AC73B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663987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713477-A515-445D-A24A-A36F47A09F6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726079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DE5CB0-5CBF-4CC1-BB25-BEAFACD25F6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813743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6A4F94-0C03-42E0-8CA4-249E211389E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023918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F69C60-6A74-4B9A-ADA8-DB327519463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775170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87724A-1B59-4EFE-96AE-B84E3907312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353114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1A7510-D9F7-4890-9D76-C9556A19483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571893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F16874-A01E-410D-A853-B819FEC64DA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034550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3F7C99-A1E2-46E6-8998-486A9C659D9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323594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4000">
              <a:schemeClr val="accent4">
                <a:lumMod val="10000"/>
              </a:schemeClr>
            </a:gs>
            <a:gs pos="87000">
              <a:schemeClr val="accent4">
                <a:lumMod val="10000"/>
              </a:schemeClr>
            </a:gs>
            <a:gs pos="73000">
              <a:srgbClr val="0073E6"/>
            </a:gs>
            <a:gs pos="84000">
              <a:schemeClr val="tx1"/>
            </a:gs>
            <a:gs pos="82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6C8C623-6AB1-4CEC-B184-002913776D0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gif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2.gif"/><Relationship Id="rId5" Type="http://schemas.openxmlformats.org/officeDocument/2006/relationships/image" Target="../media/image1.png"/><Relationship Id="rId10" Type="http://schemas.openxmlformats.org/officeDocument/2006/relationships/image" Target="../media/image6.jp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7.gif"/><Relationship Id="rId18" Type="http://schemas.openxmlformats.org/officeDocument/2006/relationships/image" Target="../media/image20.jpeg"/><Relationship Id="rId26" Type="http://schemas.openxmlformats.org/officeDocument/2006/relationships/image" Target="../media/image24.jpeg"/><Relationship Id="rId39" Type="http://schemas.openxmlformats.org/officeDocument/2006/relationships/image" Target="../media/image31.png"/><Relationship Id="rId21" Type="http://schemas.openxmlformats.org/officeDocument/2006/relationships/audio" Target="../media/audio6.wav"/><Relationship Id="rId34" Type="http://schemas.openxmlformats.org/officeDocument/2006/relationships/image" Target="../media/image28.jpeg"/><Relationship Id="rId42" Type="http://schemas.microsoft.com/office/2007/relationships/hdphoto" Target="../media/hdphoto2.wdp"/><Relationship Id="rId47" Type="http://schemas.openxmlformats.org/officeDocument/2006/relationships/image" Target="../media/image35.png"/><Relationship Id="rId50" Type="http://schemas.microsoft.com/office/2007/relationships/hdphoto" Target="../media/hdphoto6.wdp"/><Relationship Id="rId55" Type="http://schemas.openxmlformats.org/officeDocument/2006/relationships/image" Target="../media/image41.jpeg"/><Relationship Id="rId63" Type="http://schemas.microsoft.com/office/2007/relationships/hdphoto" Target="../media/hdphoto8.wdp"/><Relationship Id="rId68" Type="http://schemas.openxmlformats.org/officeDocument/2006/relationships/audio" Target="../media/audio15.wav"/><Relationship Id="rId76" Type="http://schemas.openxmlformats.org/officeDocument/2006/relationships/audio" Target="../media/audio19.wav"/><Relationship Id="rId7" Type="http://schemas.openxmlformats.org/officeDocument/2006/relationships/image" Target="../media/image11.gif"/><Relationship Id="rId71" Type="http://schemas.openxmlformats.org/officeDocument/2006/relationships/image" Target="../media/image52.jpe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19.jpeg"/><Relationship Id="rId29" Type="http://schemas.openxmlformats.org/officeDocument/2006/relationships/audio" Target="../media/audio10.wav"/><Relationship Id="rId11" Type="http://schemas.openxmlformats.org/officeDocument/2006/relationships/image" Target="../media/image15.png"/><Relationship Id="rId24" Type="http://schemas.openxmlformats.org/officeDocument/2006/relationships/image" Target="../media/image23.jpeg"/><Relationship Id="rId32" Type="http://schemas.openxmlformats.org/officeDocument/2006/relationships/image" Target="../media/image27.jpeg"/><Relationship Id="rId37" Type="http://schemas.openxmlformats.org/officeDocument/2006/relationships/audio" Target="../media/audio14.wav"/><Relationship Id="rId40" Type="http://schemas.microsoft.com/office/2007/relationships/hdphoto" Target="../media/hdphoto1.wdp"/><Relationship Id="rId45" Type="http://schemas.openxmlformats.org/officeDocument/2006/relationships/image" Target="../media/image34.png"/><Relationship Id="rId53" Type="http://schemas.openxmlformats.org/officeDocument/2006/relationships/image" Target="../media/image39.jpeg"/><Relationship Id="rId58" Type="http://schemas.openxmlformats.org/officeDocument/2006/relationships/image" Target="../media/image44.png"/><Relationship Id="rId66" Type="http://schemas.openxmlformats.org/officeDocument/2006/relationships/image" Target="../media/image50.jpeg"/><Relationship Id="rId74" Type="http://schemas.openxmlformats.org/officeDocument/2006/relationships/audio" Target="../media/audio18.wav"/><Relationship Id="rId5" Type="http://schemas.openxmlformats.org/officeDocument/2006/relationships/image" Target="../media/image4.gif"/><Relationship Id="rId15" Type="http://schemas.openxmlformats.org/officeDocument/2006/relationships/audio" Target="../media/audio3.wav"/><Relationship Id="rId23" Type="http://schemas.openxmlformats.org/officeDocument/2006/relationships/audio" Target="../media/audio7.wav"/><Relationship Id="rId28" Type="http://schemas.openxmlformats.org/officeDocument/2006/relationships/image" Target="../media/image25.jpeg"/><Relationship Id="rId36" Type="http://schemas.openxmlformats.org/officeDocument/2006/relationships/image" Target="../media/image29.jpeg"/><Relationship Id="rId49" Type="http://schemas.openxmlformats.org/officeDocument/2006/relationships/image" Target="../media/image36.png"/><Relationship Id="rId57" Type="http://schemas.openxmlformats.org/officeDocument/2006/relationships/image" Target="../media/image43.jpeg"/><Relationship Id="rId61" Type="http://schemas.openxmlformats.org/officeDocument/2006/relationships/image" Target="../media/image46.jpeg"/><Relationship Id="rId10" Type="http://schemas.openxmlformats.org/officeDocument/2006/relationships/image" Target="../media/image14.gif"/><Relationship Id="rId19" Type="http://schemas.openxmlformats.org/officeDocument/2006/relationships/audio" Target="../media/audio5.wav"/><Relationship Id="rId31" Type="http://schemas.openxmlformats.org/officeDocument/2006/relationships/audio" Target="../media/audio11.wav"/><Relationship Id="rId44" Type="http://schemas.microsoft.com/office/2007/relationships/hdphoto" Target="../media/hdphoto3.wdp"/><Relationship Id="rId52" Type="http://schemas.openxmlformats.org/officeDocument/2006/relationships/image" Target="../media/image38.png"/><Relationship Id="rId60" Type="http://schemas.microsoft.com/office/2007/relationships/hdphoto" Target="../media/hdphoto7.wdp"/><Relationship Id="rId65" Type="http://schemas.openxmlformats.org/officeDocument/2006/relationships/image" Target="../media/image49.png"/><Relationship Id="rId73" Type="http://schemas.openxmlformats.org/officeDocument/2006/relationships/image" Target="../media/image53.jpeg"/><Relationship Id="rId4" Type="http://schemas.openxmlformats.org/officeDocument/2006/relationships/image" Target="../media/image9.png"/><Relationship Id="rId9" Type="http://schemas.openxmlformats.org/officeDocument/2006/relationships/image" Target="../media/image13.gif"/><Relationship Id="rId14" Type="http://schemas.openxmlformats.org/officeDocument/2006/relationships/image" Target="../media/image18.gif"/><Relationship Id="rId22" Type="http://schemas.openxmlformats.org/officeDocument/2006/relationships/image" Target="../media/image22.jpeg"/><Relationship Id="rId27" Type="http://schemas.openxmlformats.org/officeDocument/2006/relationships/audio" Target="../media/audio9.wav"/><Relationship Id="rId30" Type="http://schemas.openxmlformats.org/officeDocument/2006/relationships/image" Target="../media/image26.jpeg"/><Relationship Id="rId35" Type="http://schemas.openxmlformats.org/officeDocument/2006/relationships/audio" Target="../media/audio13.wav"/><Relationship Id="rId43" Type="http://schemas.openxmlformats.org/officeDocument/2006/relationships/image" Target="../media/image33.png"/><Relationship Id="rId48" Type="http://schemas.microsoft.com/office/2007/relationships/hdphoto" Target="../media/hdphoto5.wdp"/><Relationship Id="rId56" Type="http://schemas.openxmlformats.org/officeDocument/2006/relationships/image" Target="../media/image42.jpeg"/><Relationship Id="rId64" Type="http://schemas.openxmlformats.org/officeDocument/2006/relationships/image" Target="../media/image48.gif"/><Relationship Id="rId69" Type="http://schemas.openxmlformats.org/officeDocument/2006/relationships/image" Target="../media/image51.jpeg"/><Relationship Id="rId77" Type="http://schemas.openxmlformats.org/officeDocument/2006/relationships/image" Target="../media/image55.jpeg"/><Relationship Id="rId8" Type="http://schemas.openxmlformats.org/officeDocument/2006/relationships/image" Target="../media/image12.gif"/><Relationship Id="rId51" Type="http://schemas.openxmlformats.org/officeDocument/2006/relationships/image" Target="../media/image37.gif"/><Relationship Id="rId72" Type="http://schemas.openxmlformats.org/officeDocument/2006/relationships/audio" Target="../media/audio17.wav"/><Relationship Id="rId3" Type="http://schemas.openxmlformats.org/officeDocument/2006/relationships/image" Target="../media/image8.png"/><Relationship Id="rId12" Type="http://schemas.openxmlformats.org/officeDocument/2006/relationships/image" Target="../media/image16.jpeg"/><Relationship Id="rId17" Type="http://schemas.openxmlformats.org/officeDocument/2006/relationships/audio" Target="../media/audio4.wav"/><Relationship Id="rId25" Type="http://schemas.openxmlformats.org/officeDocument/2006/relationships/audio" Target="../media/audio8.wav"/><Relationship Id="rId33" Type="http://schemas.openxmlformats.org/officeDocument/2006/relationships/audio" Target="../media/audio12.wav"/><Relationship Id="rId38" Type="http://schemas.openxmlformats.org/officeDocument/2006/relationships/image" Target="../media/image30.jpeg"/><Relationship Id="rId46" Type="http://schemas.microsoft.com/office/2007/relationships/hdphoto" Target="../media/hdphoto4.wdp"/><Relationship Id="rId59" Type="http://schemas.openxmlformats.org/officeDocument/2006/relationships/image" Target="../media/image45.png"/><Relationship Id="rId67" Type="http://schemas.openxmlformats.org/officeDocument/2006/relationships/image" Target="../media/image7.png"/><Relationship Id="rId20" Type="http://schemas.openxmlformats.org/officeDocument/2006/relationships/image" Target="../media/image21.jpeg"/><Relationship Id="rId41" Type="http://schemas.openxmlformats.org/officeDocument/2006/relationships/image" Target="../media/image32.png"/><Relationship Id="rId54" Type="http://schemas.openxmlformats.org/officeDocument/2006/relationships/image" Target="../media/image40.jpeg"/><Relationship Id="rId62" Type="http://schemas.openxmlformats.org/officeDocument/2006/relationships/image" Target="../media/image47.png"/><Relationship Id="rId70" Type="http://schemas.openxmlformats.org/officeDocument/2006/relationships/audio" Target="../media/audio16.wav"/><Relationship Id="rId75" Type="http://schemas.openxmlformats.org/officeDocument/2006/relationships/image" Target="../media/image5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03. 3841.wav">
            <a:hlinkClick r:id="" action="ppaction://media"/>
          </p:cNvPr>
          <p:cNvPicPr>
            <a:picLocks noRot="1" noChangeAspect="1"/>
          </p:cNvPicPr>
          <p:nvPr>
            <a:wavAudioFile r:embed="rId1" name="03. Calogero - Centre ville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05. 3826.wav">
            <a:hlinkClick r:id="" action="ppaction://media"/>
          </p:cNvPr>
          <p:cNvPicPr>
            <a:picLocks noRot="1" noChangeAspect="1"/>
          </p:cNvPicPr>
          <p:nvPr>
            <a:wavAudioFile r:embed="rId2" name="05. Pensées Positives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1" descr="C:\Users\JCL\Desktop\ani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-7938"/>
            <a:ext cx="9144000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2" descr="C:\Users\JCL\Desktop\ani.2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981075"/>
            <a:ext cx="6532562" cy="4868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Cadre 1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2" name="Cadre 11"/>
          <p:cNvSpPr/>
          <p:nvPr/>
        </p:nvSpPr>
        <p:spPr>
          <a:xfrm>
            <a:off x="1331913" y="981075"/>
            <a:ext cx="6553200" cy="4895850"/>
          </a:xfrm>
          <a:prstGeom prst="frame">
            <a:avLst>
              <a:gd name="adj1" fmla="val 2579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chemeClr val="bg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5" y="1633730"/>
            <a:ext cx="3346167" cy="3557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Ellipse 10"/>
          <p:cNvSpPr/>
          <p:nvPr/>
        </p:nvSpPr>
        <p:spPr bwMode="auto">
          <a:xfrm rot="7484241">
            <a:off x="4536674" y="2235290"/>
            <a:ext cx="2286615" cy="2337786"/>
          </a:xfrm>
          <a:prstGeom prst="ellipse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2050" name="Picture 2" descr="C:\Users\JCL\Desktop\BRIGITTE BADOT\BB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0477" y="1772816"/>
            <a:ext cx="2917667" cy="3299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1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C:\Users\JCL\Desktop\ani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1693"/>
            <a:ext cx="9144000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2" descr="C:\Users\JCL\Desktop\ani.2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3813" y="981075"/>
            <a:ext cx="6530975" cy="4868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1602286" y="1753512"/>
            <a:ext cx="6049963" cy="33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01. Moi je joue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02. Une histoire de plage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03. Ça pourrait changer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04. Ne me laisse pas l'aimer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05. Je danse donc je suis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06. Mélanie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07. Ciel de lit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08. Un jour comme un autre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09. Jamais Trois Sans Quatre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10. Ah! Les </a:t>
            </a:r>
            <a:r>
              <a:rPr lang="fr-FR" sz="1200" b="1" dirty="0" err="1">
                <a:solidFill>
                  <a:srgbClr val="FFC000"/>
                </a:solidFill>
              </a:rPr>
              <a:t>P'Tites</a:t>
            </a:r>
            <a:r>
              <a:rPr lang="fr-FR" sz="1200" b="1" dirty="0">
                <a:solidFill>
                  <a:srgbClr val="FFC000"/>
                </a:solidFill>
              </a:rPr>
              <a:t> Femmes De Paris (Du Film </a:t>
            </a:r>
            <a:r>
              <a:rPr lang="fr-FR" sz="1200" b="1" dirty="0" err="1">
                <a:solidFill>
                  <a:srgbClr val="FFC000"/>
                </a:solidFill>
              </a:rPr>
              <a:t>Viva</a:t>
            </a:r>
            <a:r>
              <a:rPr lang="fr-FR" sz="1200" b="1" dirty="0">
                <a:solidFill>
                  <a:srgbClr val="FFC000"/>
                </a:solidFill>
              </a:rPr>
              <a:t> Maria)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11. Je manque d'adjectifs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12. Les hommes endormis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13. Les Omnibus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14. </a:t>
            </a:r>
            <a:r>
              <a:rPr lang="fr-FR" sz="1200" b="1" dirty="0" err="1">
                <a:solidFill>
                  <a:srgbClr val="FFC000"/>
                </a:solidFill>
              </a:rPr>
              <a:t>Bubble</a:t>
            </a:r>
            <a:r>
              <a:rPr lang="fr-FR" sz="1200" b="1" dirty="0">
                <a:solidFill>
                  <a:srgbClr val="FFC000"/>
                </a:solidFill>
              </a:rPr>
              <a:t> </a:t>
            </a:r>
            <a:r>
              <a:rPr lang="fr-FR" sz="1200" b="1" dirty="0" err="1">
                <a:solidFill>
                  <a:srgbClr val="FFC000"/>
                </a:solidFill>
              </a:rPr>
              <a:t>Gum</a:t>
            </a:r>
            <a:endParaRPr lang="fr-FR" sz="1200" b="1" dirty="0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15. On Déménage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16. Le soleil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17. Je reviendrai toujours vers</a:t>
            </a:r>
            <a:r>
              <a:rPr lang="fr-FR" b="1" dirty="0">
                <a:solidFill>
                  <a:srgbClr val="FFC000"/>
                </a:solidFill>
              </a:rPr>
              <a:t> </a:t>
            </a:r>
            <a:r>
              <a:rPr lang="fr-FR" sz="1200" b="1" dirty="0">
                <a:solidFill>
                  <a:srgbClr val="FFC000"/>
                </a:solidFill>
              </a:rPr>
              <a:t>toi</a:t>
            </a:r>
          </a:p>
        </p:txBody>
      </p:sp>
      <p:sp>
        <p:nvSpPr>
          <p:cNvPr id="4" name="Cadre 3"/>
          <p:cNvSpPr/>
          <p:nvPr/>
        </p:nvSpPr>
        <p:spPr>
          <a:xfrm>
            <a:off x="1249363" y="981075"/>
            <a:ext cx="6635750" cy="4895850"/>
          </a:xfrm>
          <a:prstGeom prst="frame">
            <a:avLst>
              <a:gd name="adj1" fmla="val 2281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8" name="Picture 2" descr="C:\Users\JCL\Desktop\BB_détouré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2591849"/>
            <a:ext cx="3144540" cy="4168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adre 8"/>
          <p:cNvSpPr/>
          <p:nvPr/>
        </p:nvSpPr>
        <p:spPr>
          <a:xfrm>
            <a:off x="0" y="-183383"/>
            <a:ext cx="9144000" cy="7041383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7821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62" y="-30760"/>
            <a:ext cx="9070975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3130550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388" y="6403975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0225" y="6427788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8938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164623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6" descr="C:\Users\Marie-Jose\Desktop\NUMEROS JUKEBOX NOIR\1 (FILEminimizer).jpg">
            <a:hlinkClick r:id="" action="ppaction://noaction" highlightClick="1">
              <a:snd r:embed="rId15" name="01 - Moi je joue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5889" y="3068638"/>
            <a:ext cx="519112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Marie-Jose\Desktop\NUMEROS JUKEBOX NOIR\2 (FILEminimizer).jpg">
            <a:hlinkClick r:id="" action="ppaction://noaction" highlightClick="1">
              <a:snd r:embed="rId17" name="02 - Une histoire de plage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157" y="336708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19" name="04. Solo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2805" y="398145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3" descr="C:\Users\Marie-Jose\Desktop\NUMEROS JUKEBOX NOIR\3 (FILEminimizer).jpg">
            <a:hlinkClick r:id="" action="ppaction://noaction" highlightClick="1">
              <a:snd r:embed="rId21" name="03 - Ça pourrait changer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3818" y="3665537"/>
            <a:ext cx="506413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Users\Marie-Jose\Desktop\NUMEROS JUKEBOX NOIR\5 (FILEminimizer).jpg">
            <a:hlinkClick r:id="" action="ppaction://noaction" highlightClick="1">
              <a:snd r:embed="rId23" name="05 - Je danse donc je suis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5889" y="4310433"/>
            <a:ext cx="506412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6" descr="C:\Users\Marie-Jose\Desktop\NUMEROS JUKEBOX NOIR\6 (FILEminimizer).jpg">
            <a:hlinkClick r:id="" action="ppaction://noaction" highlightClick="1">
              <a:snd r:embed="rId25" name="06 - Mélanie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9057" y="4587873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7" descr="C:\Users\Marie-Jose\Desktop\NUMEROS JUKEBOX NOIR\7 (FILEminimizer).jpg">
            <a:hlinkClick r:id="" action="ppaction://noaction" highlightClick="1">
              <a:snd r:embed="rId27" name="07 - Ciel de lit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2660" y="4910138"/>
            <a:ext cx="515937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8" descr="C:\Users\Marie-Jose\Desktop\NUMEROS JUKEBOX NOIR\8 (FILEminimizer).jpg">
            <a:hlinkClick r:id="" action="ppaction://noaction" highlightClick="1">
              <a:snd r:embed="rId29" name="08 - Un jour comme un autre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2468" y="5195887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9" descr="C:\Users\Marie-Jose\Desktop\NUMEROS JUKEBOX NOIR\9 (FILEminimizer).jpg">
            <a:hlinkClick r:id="" action="ppaction://noaction" highlightClick="1">
              <a:snd r:embed="rId31" name="09 - Jamais Trois Sans Quatre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1275" y="3094038"/>
            <a:ext cx="5302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0" descr="C:\Users\Marie-Jose\Desktop\NUMEROS JUKEBOX NOIR\10 (FILEminimizer).jpg">
            <a:hlinkClick r:id="" action="ppaction://noaction" highlightClick="1">
              <a:snd r:embed="rId33" name="10 - Ah! Les P'Tites Femmes De Paris (Du Film Viva Maria)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0918" y="3415505"/>
            <a:ext cx="454025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1" descr="C:\Users\Marie-Jose\Desktop\NUMEROS JUKEBOX NOIR\11 (FILEminimizer).jpg">
            <a:hlinkClick r:id="" action="ppaction://noaction" highlightClick="1">
              <a:snd r:embed="rId35" name="11 - Je manque d'adjectifs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0918" y="3710260"/>
            <a:ext cx="450850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12" descr="C:\Users\Marie-Jose\Desktop\NUMEROS JUKEBOX NOIR\12 (FILEminimizer).jpg">
            <a:hlinkClick r:id="" action="ppaction://noaction" highlightClick="1">
              <a:snd r:embed="rId37" name="12 - Les hommes endormis.wav"/>
            </a:hlinkClick>
          </p:cNvPr>
          <p:cNvPicPr>
            <a:picLocks noChangeAspect="1" noChangeArrowheads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0918" y="4001294"/>
            <a:ext cx="430213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.jpg"/>
          <p:cNvPicPr>
            <a:picLocks noChangeAspect="1" noChangeArrowheads="1"/>
          </p:cNvPicPr>
          <p:nvPr/>
        </p:nvPicPr>
        <p:blipFill>
          <a:blip r:embed="rId39">
            <a:extLst>
              <a:ext uri="{BEBA8EAE-BF5A-486C-A8C5-ECC9F3942E4B}">
                <a14:imgProps xmlns:a14="http://schemas.microsoft.com/office/drawing/2010/main">
                  <a14:imgLayer r:embed="rId4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che.jpg"/>
          <p:cNvPicPr>
            <a:picLocks noChangeAspect="1" noChangeArrowheads="1"/>
          </p:cNvPicPr>
          <p:nvPr/>
        </p:nvPicPr>
        <p:blipFill>
          <a:blip r:embed="rId41">
            <a:extLst>
              <a:ext uri="{BEBA8EAE-BF5A-486C-A8C5-ECC9F3942E4B}">
                <a14:imgProps xmlns:a14="http://schemas.microsoft.com/office/drawing/2010/main">
                  <a14:imgLayer r:embed="rId42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C:\Users\christelle\Desktop\che.jpg"/>
          <p:cNvPicPr>
            <a:picLocks noChangeAspect="1" noChangeArrowheads="1"/>
          </p:cNvPicPr>
          <p:nvPr/>
        </p:nvPicPr>
        <p:blipFill>
          <a:blip r:embed="rId43">
            <a:extLst>
              <a:ext uri="{BEBA8EAE-BF5A-486C-A8C5-ECC9F3942E4B}">
                <a14:imgProps xmlns:a14="http://schemas.microsoft.com/office/drawing/2010/main">
                  <a14:imgLayer r:embed="rId4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D:\SMYLET\BOUGEOIR 2.png"/>
          <p:cNvPicPr>
            <a:picLocks noChangeAspect="1" noChangeArrowheads="1"/>
          </p:cNvPicPr>
          <p:nvPr/>
        </p:nvPicPr>
        <p:blipFill>
          <a:blip r:embed="rId45">
            <a:extLst>
              <a:ext uri="{BEBA8EAE-BF5A-486C-A8C5-ECC9F3942E4B}">
                <a14:imgProps xmlns:a14="http://schemas.microsoft.com/office/drawing/2010/main">
                  <a14:imgLayer r:embed="rId46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1844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2" descr="D:\SMYLET\BOUGEOIR 2.png"/>
          <p:cNvPicPr>
            <a:picLocks noChangeAspect="1" noChangeArrowheads="1"/>
          </p:cNvPicPr>
          <p:nvPr/>
        </p:nvPicPr>
        <p:blipFill>
          <a:blip r:embed="rId47">
            <a:extLst>
              <a:ext uri="{BEBA8EAE-BF5A-486C-A8C5-ECC9F3942E4B}">
                <a14:imgProps xmlns:a14="http://schemas.microsoft.com/office/drawing/2010/main">
                  <a14:imgLayer r:embed="rId48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5188" y="2189163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2" descr="C:\Users\christelle\Desktop\Image2.png"/>
          <p:cNvPicPr>
            <a:picLocks noChangeAspect="1" noChangeArrowheads="1"/>
          </p:cNvPicPr>
          <p:nvPr/>
        </p:nvPicPr>
        <p:blipFill>
          <a:blip r:embed="rId49">
            <a:extLst>
              <a:ext uri="{BEBA8EAE-BF5A-486C-A8C5-ECC9F3942E4B}">
                <a14:imgProps xmlns:a14="http://schemas.microsoft.com/office/drawing/2010/main">
                  <a14:imgLayer r:embed="rId50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371600"/>
            <a:ext cx="703262" cy="1458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51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063" y="1828800"/>
            <a:ext cx="315912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5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81" y="3768725"/>
            <a:ext cx="750887" cy="215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443038"/>
            <a:ext cx="1295400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4" descr="D:\SMYLET\1 (FILEmini.jp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2628900"/>
            <a:ext cx="130492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92112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2525" y="2041525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289300"/>
            <a:ext cx="13223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53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9">
            <a:extLst>
              <a:ext uri="{BEBA8EAE-BF5A-486C-A8C5-ECC9F3942E4B}">
                <a14:imgProps xmlns:a14="http://schemas.microsoft.com/office/drawing/2010/main">
                  <a14:imgLayer r:embed="rId60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" name="Cadre 59"/>
          <p:cNvSpPr/>
          <p:nvPr/>
        </p:nvSpPr>
        <p:spPr bwMode="auto">
          <a:xfrm>
            <a:off x="1301750" y="3094038"/>
            <a:ext cx="385763" cy="2327275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2" name="Ellipse 61"/>
          <p:cNvSpPr/>
          <p:nvPr/>
        </p:nvSpPr>
        <p:spPr bwMode="auto">
          <a:xfrm rot="19436957">
            <a:off x="1974850" y="1517650"/>
            <a:ext cx="374650" cy="369888"/>
          </a:xfrm>
          <a:prstGeom prst="ellipse">
            <a:avLst/>
          </a:prstGeom>
          <a:blipFill dpi="0" rotWithShape="1">
            <a:blip r:embed="rId6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5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62">
            <a:extLst>
              <a:ext uri="{BEBA8EAE-BF5A-486C-A8C5-ECC9F3942E4B}">
                <a14:imgProps xmlns:a14="http://schemas.microsoft.com/office/drawing/2010/main">
                  <a14:imgLayer r:embed="rId63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7875" y="4959350"/>
            <a:ext cx="725488" cy="96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721349" y="3360737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06838"/>
            <a:ext cx="1444625" cy="1387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69" descr="C:\Users\Jclaude\Desktop\Image1.pn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425" y="5476875"/>
            <a:ext cx="6942138" cy="165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9688" y="676910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" name="Picture 2" descr="C:\Users\JCL\Desktop\BRIGITTE BADOT\BB.jpg"/>
          <p:cNvPicPr>
            <a:picLocks noChangeAspect="1" noChangeArrowheads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4931" y="1507938"/>
            <a:ext cx="1373187" cy="1552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Cadre 60"/>
          <p:cNvSpPr/>
          <p:nvPr/>
        </p:nvSpPr>
        <p:spPr>
          <a:xfrm>
            <a:off x="3747902" y="1542420"/>
            <a:ext cx="1522412" cy="1577018"/>
          </a:xfrm>
          <a:prstGeom prst="frame">
            <a:avLst>
              <a:gd name="adj1" fmla="val 6829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26" name="Picture 2" descr="C:\Users\JCL\Desktop\BB_détouré.pn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786622"/>
            <a:ext cx="2307107" cy="3058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7" name="Picture 2" descr="C:\Users\JCL\Desktop\BB_détouré.pn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808397"/>
            <a:ext cx="2307107" cy="3058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C:\Users\JCL\Desktop\dossier Night\Night_029.jpg">
            <a:hlinkClick r:id="" action="ppaction://noaction" highlightClick="1">
              <a:snd r:embed="rId68" name="13 - Les Omnibus.wav"/>
            </a:hlinkClick>
          </p:cNvPr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123" y="4281111"/>
            <a:ext cx="479203" cy="2786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3" name="Picture 14" descr="C:\Users\Marie-Jose\Desktop\NUMEROS JUKEBOX NOIR\14 (FILEminimizer).jpg">
            <a:hlinkClick r:id="" action="ppaction://noaction" highlightClick="1">
              <a:snd r:embed="rId70" name="14 - Bubble Gum.wav"/>
            </a:hlinkClick>
          </p:cNvPr>
          <p:cNvPicPr>
            <a:picLocks noChangeAspect="1" noChangeArrowheads="1"/>
          </p:cNvPicPr>
          <p:nvPr/>
        </p:nvPicPr>
        <p:blipFill>
          <a:blip r:embed="rId7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8611" y="4618038"/>
            <a:ext cx="598044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15" descr="C:\Users\Marie-Jose\Desktop\NUMEROS JUKEBOX NOIR\15 (FILEminimizer).jpg">
            <a:hlinkClick r:id="" action="ppaction://noaction" highlightClick="1">
              <a:snd r:embed="rId72" name="15 - On Déménage.wav"/>
            </a:hlinkClick>
          </p:cNvPr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0918" y="4892230"/>
            <a:ext cx="495300" cy="270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" name="Picture 16" descr="C:\Users\Marie-Jose\Desktop\NUMEROS JUKEBOX NOIR\16 (FILEminimizer).jpg">
            <a:hlinkClick r:id="" action="ppaction://noaction" highlightClick="1">
              <a:snd r:embed="rId74" name="16 - Le soleil.wav"/>
            </a:hlinkClick>
          </p:cNvPr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7425" y="5195887"/>
            <a:ext cx="4889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7946" y="3145217"/>
            <a:ext cx="250591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17" descr="C:\Users\Marie-Jose\Desktop\NUMEROS JUKEBOX NOIR\17 (FILEminimizer).jpg">
            <a:hlinkClick r:id="" action="ppaction://noaction" highlightClick="1">
              <a:snd r:embed="rId76" name="17 - Je reviendrai toujours vers toi.wav"/>
            </a:hlinkClick>
          </p:cNvPr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3312" y="2830513"/>
            <a:ext cx="473075" cy="25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1864105" y="324326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dirty="0"/>
          </a:p>
        </p:txBody>
      </p:sp>
      <p:sp>
        <p:nvSpPr>
          <p:cNvPr id="59" name="Cadre 58"/>
          <p:cNvSpPr/>
          <p:nvPr/>
        </p:nvSpPr>
        <p:spPr bwMode="auto">
          <a:xfrm>
            <a:off x="2762249" y="3125788"/>
            <a:ext cx="385762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102</Words>
  <Application>Microsoft Office PowerPoint</Application>
  <PresentationFormat>Affichage à l'écran (4:3)</PresentationFormat>
  <Paragraphs>20</Paragraphs>
  <Slides>3</Slides>
  <Notes>3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2026-01-25T11:52:47Z</dcterms:modified>
</cp:coreProperties>
</file>