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04" r:id="rId23"/>
    <p:sldId id="258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7PbyXl+3DQghv8d/aHpFA==" hashData="pr4E08B6YrfSPHnU5pMf7QFtwv0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567" autoAdjust="0"/>
    <p:restoredTop sz="86427" autoAdjust="0"/>
  </p:normalViewPr>
  <p:slideViewPr>
    <p:cSldViewPr snapToObjects="1" showGuides="1">
      <p:cViewPr varScale="1">
        <p:scale>
          <a:sx n="74" d="100"/>
          <a:sy n="74" d="100"/>
        </p:scale>
        <p:origin x="96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ger Constant" userId="00544111a20c9f04" providerId="LiveId" clId="{571E444C-7F8B-4D47-82F3-633CC1CDDDDA}"/>
    <pc:docChg chg="delSld">
      <pc:chgData name="Roger Constant" userId="00544111a20c9f04" providerId="LiveId" clId="{571E444C-7F8B-4D47-82F3-633CC1CDDDDA}" dt="2026-01-19T07:39:06.180" v="0" actId="47"/>
      <pc:docMkLst>
        <pc:docMk/>
      </pc:docMkLst>
      <pc:sldChg chg="del">
        <pc:chgData name="Roger Constant" userId="00544111a20c9f04" providerId="LiveId" clId="{571E444C-7F8B-4D47-82F3-633CC1CDDDDA}" dt="2026-01-19T07:39:06.180" v="0" actId="47"/>
        <pc:sldMkLst>
          <pc:docMk/>
          <pc:sldMk cId="0" sldId="32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6053A-5A04-49B7-99AC-BB017AD04BC7}" type="datetimeFigureOut">
              <a:rPr lang="fr-CH" smtClean="0"/>
              <a:t>19.01.2026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87664-F2BE-48BF-B771-6DA2E593515A}" type="slidenum">
              <a:rPr lang="fr-CH" smtClean="0"/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76DA5-4775-4995-B6CD-8386643C78A9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B9B34-BD0B-4DC3-918A-138C2FBB512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DFF75-C339-4421-9B81-D81DB905F8EF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45F82-70CD-4168-8C01-556E7DF84AB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D8F4B-371F-457C-8199-0EBB3A5E92A5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83458-6CBF-4966-A506-28E54D6DDFF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617A0-9BE4-4C21-8916-17729C7EF3CF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D2243-F6C8-48A1-A115-F2ED54B007C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D2E8C-F61A-4F65-86DA-F0045CC7F8BD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DD343-D972-42B9-AD7B-1D7CD2123EA6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C62B3-DD49-491D-9790-BB07AE46C4F1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D3C7F-5D9A-44DC-AC77-16C2DA45B8B1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FF76A-D513-4AB8-817F-D7C262DF0D48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4A56B-7F74-4A0E-9E85-C4CBF9F87BCF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599A6-E14B-437D-AEDB-1E3D19407B14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83FC4-077D-489C-A725-DF871FA317F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84805-A7DD-4B23-B644-D77800B1AAD7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718C5-AC94-45C7-A6F3-2BB5D4E9486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5DF54-FADA-4E9E-A164-ECA59436580D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87F16-E5F9-470F-A2C2-1C64E5D4ACC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3B33F-6ED3-4063-8E56-9CE57AA4DC39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A1E17-E769-4C16-BAA4-5F028CC6FA15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  <a:endParaRPr lang="fr-CH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9ACC72-FD48-4DB2-83D2-F24845A19CD8}" type="datetimeFigureOut">
              <a:rPr lang="fr-FR"/>
              <a:pPr>
                <a:defRPr/>
              </a:pPr>
              <a:t>19/01/2026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81CE616-BF9F-43A6-8D27-D93AD866F01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jpeg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12.jpeg"/><Relationship Id="rId7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14.jpeg"/><Relationship Id="rId7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16.jpeg"/><Relationship Id="rId7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18.jpeg"/><Relationship Id="rId7" Type="http://schemas.openxmlformats.org/officeDocument/2006/relationships/image" Target="../media/image7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20.jpeg"/><Relationship Id="rId7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22.jpeg"/><Relationship Id="rId7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24.jpeg"/><Relationship Id="rId7" Type="http://schemas.openxmlformats.org/officeDocument/2006/relationships/image" Target="../media/image7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26.jpeg"/><Relationship Id="rId7" Type="http://schemas.openxmlformats.org/officeDocument/2006/relationships/image" Target="../media/image7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28.jpeg"/><Relationship Id="rId7" Type="http://schemas.openxmlformats.org/officeDocument/2006/relationships/image" Target="../media/image7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0.jpeg"/><Relationship Id="rId7" Type="http://schemas.openxmlformats.org/officeDocument/2006/relationships/image" Target="../media/image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2.jpeg"/><Relationship Id="rId7" Type="http://schemas.openxmlformats.org/officeDocument/2006/relationships/image" Target="../media/image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4.jpeg"/><Relationship Id="rId7" Type="http://schemas.openxmlformats.org/officeDocument/2006/relationships/image" Target="../media/image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6.jpeg"/><Relationship Id="rId7" Type="http://schemas.openxmlformats.org/officeDocument/2006/relationships/image" Target="../media/image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8.jpeg"/><Relationship Id="rId7" Type="http://schemas.openxmlformats.org/officeDocument/2006/relationships/image" Target="../media/image7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40.jpeg"/><Relationship Id="rId7" Type="http://schemas.openxmlformats.org/officeDocument/2006/relationships/image" Target="../media/image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42.jpeg"/><Relationship Id="rId7" Type="http://schemas.openxmlformats.org/officeDocument/2006/relationships/image" Target="../media/image7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44.jpeg"/><Relationship Id="rId7" Type="http://schemas.openxmlformats.org/officeDocument/2006/relationships/image" Target="../media/image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46.jpeg"/><Relationship Id="rId7" Type="http://schemas.openxmlformats.org/officeDocument/2006/relationships/image" Target="../media/image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47.jpeg"/><Relationship Id="rId7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6.png"/><Relationship Id="rId4" Type="http://schemas.openxmlformats.org/officeDocument/2006/relationships/image" Target="../media/image48.jpeg"/><Relationship Id="rId9" Type="http://schemas.openxmlformats.org/officeDocument/2006/relationships/image" Target="../media/image8.gi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9625" y="2241550"/>
            <a:ext cx="244475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2850" y="0"/>
            <a:ext cx="1638300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22675" y="6000750"/>
            <a:ext cx="189865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0561" y="714356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3071813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6000">
                <a:solidFill>
                  <a:srgbClr val="FF0000"/>
                </a:solidFill>
                <a:latin typeface="Comic Sans MS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4929188"/>
            <a:ext cx="91440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Aujourd’hui : </a:t>
            </a:r>
            <a:fld id="{61DDEE6F-FEF0-496C-97D2-B23D9A298D2A}" type="datetime4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19 janvier 2026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Il est exactement : </a:t>
            </a:r>
            <a:fld id="{6B00204D-4B08-4998-B06B-BC4F8C3D3863}" type="datetime11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08:38:52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>
    <p:sndAc>
      <p:stSnd>
        <p:snd r:embed="rId2" name="Aimable - LA JAVA BLEU 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54088"/>
            <a:ext cx="575945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54088"/>
            <a:ext cx="575945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7" descr="gea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Verfkwast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4" descr="f98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Image 5" descr="c8536fe87337194bd51d9fefd9eac287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6238" y="998538"/>
            <a:ext cx="5805487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6238" y="998538"/>
            <a:ext cx="5805487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6725" y="908050"/>
            <a:ext cx="5670550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6725" y="908050"/>
            <a:ext cx="5670550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Image 5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6238" y="819150"/>
            <a:ext cx="5851525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6238" y="819150"/>
            <a:ext cx="5851525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5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38213"/>
            <a:ext cx="575945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38213"/>
            <a:ext cx="575945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6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6238" y="908050"/>
            <a:ext cx="5851525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6238" y="908050"/>
            <a:ext cx="5851525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6238" y="998538"/>
            <a:ext cx="5805487" cy="418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6238" y="998538"/>
            <a:ext cx="5805487" cy="418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08050"/>
            <a:ext cx="5715000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08050"/>
            <a:ext cx="5715000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09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863600"/>
            <a:ext cx="5759450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863600"/>
            <a:ext cx="5759450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0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863600"/>
            <a:ext cx="5759450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863600"/>
            <a:ext cx="5759450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863600"/>
            <a:ext cx="5759450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863600"/>
            <a:ext cx="5759450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54088"/>
            <a:ext cx="5759450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54088"/>
            <a:ext cx="5759450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08050"/>
            <a:ext cx="5759450" cy="414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08050"/>
            <a:ext cx="5759450" cy="414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4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6725" y="908050"/>
            <a:ext cx="5715000" cy="411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908050"/>
            <a:ext cx="5715000" cy="411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5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7038" y="908050"/>
            <a:ext cx="5749925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7038" y="908050"/>
            <a:ext cx="5749925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6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08050"/>
            <a:ext cx="5759450" cy="414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08050"/>
            <a:ext cx="5759450" cy="414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7213" y="908050"/>
            <a:ext cx="5535612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3400" y="908050"/>
            <a:ext cx="5537200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8950" y="863600"/>
            <a:ext cx="5626100" cy="42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8950" y="863600"/>
            <a:ext cx="5626100" cy="42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19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54088"/>
            <a:ext cx="575945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54088"/>
            <a:ext cx="575945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4" descr="Peintr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4" descr="f9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Image 5" descr="c8536fe87337194bd51d9fefd9eac28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 descr="gea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5" descr="Verfkwas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0a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08050"/>
            <a:ext cx="5759450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2275" y="908050"/>
            <a:ext cx="5759450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Image 4" descr="Peintre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Image 4" descr="f98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4450" y="5607050"/>
            <a:ext cx="14351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Image 5" descr="c8536fe87337194bd51d9fefd9eac287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67525" y="6086475"/>
            <a:ext cx="15621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 descr="geai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5" descr="Verfkwast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64065" flipH="1">
            <a:off x="0" y="533558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sndAc>
      <p:stSnd>
        <p:snd r:embed="rId2" name="Aimable - LA JAVA BLEU 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/>
          <p:cNvSpPr/>
          <p:nvPr/>
        </p:nvSpPr>
        <p:spPr>
          <a:xfrm>
            <a:off x="1285875" y="3429000"/>
            <a:ext cx="6572250" cy="1901825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78581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  <a:cs typeface="Arial" charset="0"/>
              </a:rPr>
              <a:t>Musique : LA  JAVA  BLEU     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22145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  <a:cs typeface="Arial" charset="0"/>
              </a:rPr>
              <a:t>Par  Aimable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488" y="3714752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429500" y="5857875"/>
            <a:ext cx="13827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000">
                <a:solidFill>
                  <a:srgbClr val="FFFF00"/>
                </a:solidFill>
                <a:latin typeface="Signature" pitchFamily="2" charset="0"/>
              </a:rPr>
              <a:t>Roger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theme/theme1.xml><?xml version="1.0" encoding="utf-8"?>
<a:theme xmlns:a="http://schemas.openxmlformats.org/drawingml/2006/main" name="028 Peintures 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028 Peintures I</Template>
  <TotalTime>2</TotalTime>
  <Words>24</Words>
  <Application>Microsoft Office PowerPoint</Application>
  <PresentationFormat>Affichage à l'écran (4:3)</PresentationFormat>
  <Paragraphs>8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Comic Sans MS</vt:lpstr>
      <vt:lpstr>Freestyle Script</vt:lpstr>
      <vt:lpstr>Signature</vt:lpstr>
      <vt:lpstr>028 Peintures 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Peintures</dc:title>
  <dc:creator>Roger</dc:creator>
  <cp:keywords>RM</cp:keywords>
  <cp:lastModifiedBy>Roger</cp:lastModifiedBy>
  <cp:revision>2</cp:revision>
  <dcterms:created xsi:type="dcterms:W3CDTF">2013-10-14T07:16:48Z</dcterms:created>
  <dcterms:modified xsi:type="dcterms:W3CDTF">2026-01-19T07:39:23Z</dcterms:modified>
  <cp:contentStatus/>
</cp:coreProperties>
</file>