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9" r:id="rId3"/>
    <p:sldId id="36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pEo8l9NqZEo6m8Dd1rs1Q==" hashData="4HFY/aD6BZNhsLtQxb7MSPT8yG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3E6"/>
    <a:srgbClr val="A80000"/>
    <a:srgbClr val="862D00"/>
    <a:srgbClr val="640000"/>
    <a:srgbClr val="002448"/>
    <a:srgbClr val="005EBC"/>
    <a:srgbClr val="00458A"/>
    <a:srgbClr val="004F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140" autoAdjust="0"/>
    <p:restoredTop sz="94660"/>
  </p:normalViewPr>
  <p:slideViewPr>
    <p:cSldViewPr>
      <p:cViewPr>
        <p:scale>
          <a:sx n="79" d="100"/>
          <a:sy n="79" d="100"/>
        </p:scale>
        <p:origin x="-1603" y="-16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34A39FC-23FC-4C30-9DF4-4035A980E8C8}" type="datetimeFigureOut">
              <a:rPr lang="fr-FR"/>
              <a:pPr>
                <a:defRPr/>
              </a:pPr>
              <a:t>24/01/2026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D4D2FAD-2FE0-4A21-9905-17A99D6943D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45641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908547D-D85C-402F-8E22-27F7EBBD0B6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DE5C8DA-4666-4916-97A4-52C71F64DE1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84F75C1-8751-4795-8EE3-B5F6A46CD62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B96258-F8F4-461E-A53E-2D5448115D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1431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34C4CD-D5D4-416D-9C28-FAB5C36378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73180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E2BFD2-0909-42FD-963D-93C838AC73B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6398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13477-A515-445D-A24A-A36F47A09F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72607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DE5CB0-5CBF-4CC1-BB25-BEAFACD25F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1374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6A4F94-0C03-42E0-8CA4-249E211389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02391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69C60-6A74-4B9A-ADA8-DB32751946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77517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7724A-1B59-4EFE-96AE-B84E390731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35311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1A7510-D9F7-4890-9D76-C9556A19483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7189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F16874-A01E-410D-A853-B819FEC64DA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3455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F7C99-A1E2-46E6-8998-486A9C659D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32359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chemeClr val="accent4">
                <a:lumMod val="10000"/>
              </a:schemeClr>
            </a:gs>
            <a:gs pos="87000">
              <a:schemeClr val="accent4">
                <a:lumMod val="10000"/>
              </a:schemeClr>
            </a:gs>
            <a:gs pos="73000">
              <a:srgbClr val="0073E6"/>
            </a:gs>
            <a:gs pos="84000">
              <a:schemeClr val="tx1"/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6C8C623-6AB1-4CEC-B184-002913776D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5" Type="http://schemas.openxmlformats.org/officeDocument/2006/relationships/image" Target="../media/image1.png"/><Relationship Id="rId10" Type="http://schemas.openxmlformats.org/officeDocument/2006/relationships/image" Target="../media/image6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gif"/><Relationship Id="rId18" Type="http://schemas.openxmlformats.org/officeDocument/2006/relationships/image" Target="../media/image21.jpeg"/><Relationship Id="rId26" Type="http://schemas.openxmlformats.org/officeDocument/2006/relationships/image" Target="../media/image25.jpeg"/><Relationship Id="rId39" Type="http://schemas.openxmlformats.org/officeDocument/2006/relationships/image" Target="../media/image32.png"/><Relationship Id="rId21" Type="http://schemas.openxmlformats.org/officeDocument/2006/relationships/audio" Target="../media/audio6.wav"/><Relationship Id="rId34" Type="http://schemas.openxmlformats.org/officeDocument/2006/relationships/image" Target="../media/image29.jpeg"/><Relationship Id="rId42" Type="http://schemas.microsoft.com/office/2007/relationships/hdphoto" Target="../media/hdphoto2.wdp"/><Relationship Id="rId47" Type="http://schemas.openxmlformats.org/officeDocument/2006/relationships/image" Target="../media/image36.png"/><Relationship Id="rId50" Type="http://schemas.microsoft.com/office/2007/relationships/hdphoto" Target="../media/hdphoto6.wdp"/><Relationship Id="rId55" Type="http://schemas.openxmlformats.org/officeDocument/2006/relationships/image" Target="../media/image42.jpeg"/><Relationship Id="rId63" Type="http://schemas.openxmlformats.org/officeDocument/2006/relationships/image" Target="../media/image49.gif"/><Relationship Id="rId68" Type="http://schemas.openxmlformats.org/officeDocument/2006/relationships/image" Target="../media/image52.jpeg"/><Relationship Id="rId7" Type="http://schemas.openxmlformats.org/officeDocument/2006/relationships/image" Target="../media/image12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29" Type="http://schemas.openxmlformats.org/officeDocument/2006/relationships/audio" Target="../media/audio9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24" Type="http://schemas.openxmlformats.org/officeDocument/2006/relationships/image" Target="../media/image24.jpeg"/><Relationship Id="rId32" Type="http://schemas.openxmlformats.org/officeDocument/2006/relationships/image" Target="../media/image28.jpeg"/><Relationship Id="rId37" Type="http://schemas.openxmlformats.org/officeDocument/2006/relationships/audio" Target="../media/audio13.wav"/><Relationship Id="rId40" Type="http://schemas.microsoft.com/office/2007/relationships/hdphoto" Target="../media/hdphoto1.wdp"/><Relationship Id="rId45" Type="http://schemas.openxmlformats.org/officeDocument/2006/relationships/image" Target="../media/image35.png"/><Relationship Id="rId53" Type="http://schemas.openxmlformats.org/officeDocument/2006/relationships/image" Target="../media/image40.jpeg"/><Relationship Id="rId58" Type="http://schemas.openxmlformats.org/officeDocument/2006/relationships/image" Target="../media/image45.png"/><Relationship Id="rId66" Type="http://schemas.openxmlformats.org/officeDocument/2006/relationships/image" Target="../media/image8.png"/><Relationship Id="rId5" Type="http://schemas.openxmlformats.org/officeDocument/2006/relationships/image" Target="../media/image4.gif"/><Relationship Id="rId15" Type="http://schemas.openxmlformats.org/officeDocument/2006/relationships/audio" Target="../media/audio3.wav"/><Relationship Id="rId23" Type="http://schemas.openxmlformats.org/officeDocument/2006/relationships/audio" Target="../media/audio2.wav"/><Relationship Id="rId28" Type="http://schemas.openxmlformats.org/officeDocument/2006/relationships/image" Target="../media/image26.jpeg"/><Relationship Id="rId36" Type="http://schemas.openxmlformats.org/officeDocument/2006/relationships/image" Target="../media/image30.jpeg"/><Relationship Id="rId49" Type="http://schemas.openxmlformats.org/officeDocument/2006/relationships/image" Target="../media/image37.png"/><Relationship Id="rId57" Type="http://schemas.openxmlformats.org/officeDocument/2006/relationships/image" Target="../media/image44.jpeg"/><Relationship Id="rId61" Type="http://schemas.openxmlformats.org/officeDocument/2006/relationships/image" Target="../media/image48.png"/><Relationship Id="rId10" Type="http://schemas.openxmlformats.org/officeDocument/2006/relationships/image" Target="../media/image15.gif"/><Relationship Id="rId19" Type="http://schemas.openxmlformats.org/officeDocument/2006/relationships/audio" Target="../media/audio5.wav"/><Relationship Id="rId31" Type="http://schemas.openxmlformats.org/officeDocument/2006/relationships/audio" Target="../media/audio10.wav"/><Relationship Id="rId44" Type="http://schemas.microsoft.com/office/2007/relationships/hdphoto" Target="../media/hdphoto3.wdp"/><Relationship Id="rId52" Type="http://schemas.openxmlformats.org/officeDocument/2006/relationships/image" Target="../media/image39.png"/><Relationship Id="rId60" Type="http://schemas.openxmlformats.org/officeDocument/2006/relationships/image" Target="../media/image47.jpeg"/><Relationship Id="rId65" Type="http://schemas.openxmlformats.org/officeDocument/2006/relationships/image" Target="../media/image51.jpeg"/><Relationship Id="rId4" Type="http://schemas.openxmlformats.org/officeDocument/2006/relationships/image" Target="../media/image10.png"/><Relationship Id="rId9" Type="http://schemas.openxmlformats.org/officeDocument/2006/relationships/image" Target="../media/image14.gif"/><Relationship Id="rId14" Type="http://schemas.openxmlformats.org/officeDocument/2006/relationships/image" Target="../media/image19.gif"/><Relationship Id="rId22" Type="http://schemas.openxmlformats.org/officeDocument/2006/relationships/image" Target="../media/image23.jpeg"/><Relationship Id="rId27" Type="http://schemas.openxmlformats.org/officeDocument/2006/relationships/audio" Target="../media/audio8.wav"/><Relationship Id="rId30" Type="http://schemas.openxmlformats.org/officeDocument/2006/relationships/image" Target="../media/image27.jpeg"/><Relationship Id="rId35" Type="http://schemas.openxmlformats.org/officeDocument/2006/relationships/audio" Target="../media/audio12.wav"/><Relationship Id="rId43" Type="http://schemas.openxmlformats.org/officeDocument/2006/relationships/image" Target="../media/image34.png"/><Relationship Id="rId48" Type="http://schemas.microsoft.com/office/2007/relationships/hdphoto" Target="../media/hdphoto5.wdp"/><Relationship Id="rId56" Type="http://schemas.openxmlformats.org/officeDocument/2006/relationships/image" Target="../media/image43.jpeg"/><Relationship Id="rId64" Type="http://schemas.openxmlformats.org/officeDocument/2006/relationships/image" Target="../media/image50.png"/><Relationship Id="rId69" Type="http://schemas.openxmlformats.org/officeDocument/2006/relationships/audio" Target="../media/audio15.wav"/><Relationship Id="rId8" Type="http://schemas.openxmlformats.org/officeDocument/2006/relationships/image" Target="../media/image13.gif"/><Relationship Id="rId51" Type="http://schemas.openxmlformats.org/officeDocument/2006/relationships/image" Target="../media/image38.gif"/><Relationship Id="rId3" Type="http://schemas.openxmlformats.org/officeDocument/2006/relationships/image" Target="../media/image9.png"/><Relationship Id="rId12" Type="http://schemas.openxmlformats.org/officeDocument/2006/relationships/image" Target="../media/image17.jpeg"/><Relationship Id="rId17" Type="http://schemas.openxmlformats.org/officeDocument/2006/relationships/audio" Target="../media/audio4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openxmlformats.org/officeDocument/2006/relationships/image" Target="../media/image31.jpeg"/><Relationship Id="rId46" Type="http://schemas.microsoft.com/office/2007/relationships/hdphoto" Target="../media/hdphoto4.wdp"/><Relationship Id="rId59" Type="http://schemas.openxmlformats.org/officeDocument/2006/relationships/image" Target="../media/image46.png"/><Relationship Id="rId67" Type="http://schemas.openxmlformats.org/officeDocument/2006/relationships/audio" Target="../media/audio14.wav"/><Relationship Id="rId20" Type="http://schemas.openxmlformats.org/officeDocument/2006/relationships/image" Target="../media/image22.jpeg"/><Relationship Id="rId41" Type="http://schemas.openxmlformats.org/officeDocument/2006/relationships/image" Target="../media/image33.png"/><Relationship Id="rId54" Type="http://schemas.openxmlformats.org/officeDocument/2006/relationships/image" Target="../media/image41.jpeg"/><Relationship Id="rId62" Type="http://schemas.microsoft.com/office/2007/relationships/hdphoto" Target="../media/hdphoto7.wdp"/><Relationship Id="rId70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3. 3841.wav">
            <a:hlinkClick r:id="" action="ppaction://media"/>
          </p:cNvPr>
          <p:cNvPicPr>
            <a:picLocks noRot="1" noChangeAspect="1"/>
          </p:cNvPicPr>
          <p:nvPr>
            <a:wavAudioFile r:embed="rId1" name="03. Calogero - Centre vill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05. 3826.wav">
            <a:hlinkClick r:id="" action="ppaction://media"/>
          </p:cNvPr>
          <p:cNvPicPr>
            <a:picLocks noRot="1" noChangeAspect="1"/>
          </p:cNvPicPr>
          <p:nvPr>
            <a:wavAudioFile r:embed="rId2" name="05. Pensées Positives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ani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-2481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JCL\Desktop\ani.2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981075"/>
            <a:ext cx="6532562" cy="486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331913" y="981075"/>
            <a:ext cx="6553200" cy="4895850"/>
          </a:xfrm>
          <a:prstGeom prst="frame">
            <a:avLst>
              <a:gd name="adj1" fmla="val 2579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441" y="1643864"/>
            <a:ext cx="3346167" cy="3557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Ellipse 10"/>
          <p:cNvSpPr/>
          <p:nvPr/>
        </p:nvSpPr>
        <p:spPr bwMode="auto">
          <a:xfrm rot="7484241">
            <a:off x="4724836" y="2235289"/>
            <a:ext cx="2286615" cy="2337786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0" name="Picture 2" descr="C:\Users\JCL\Desktop\BRIGITTE BADOT\BB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0477" y="1772816"/>
            <a:ext cx="3050131" cy="3299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1693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L\Desktop\ani.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813" y="981075"/>
            <a:ext cx="6530975" cy="486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583531" y="1748909"/>
            <a:ext cx="5724774" cy="5109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01. Harley Davidson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02. Je t'aime moi non plus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03. Bonnie And Clyde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04. Oh qu'il est vilain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05. Le diable est anglais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06. Ce n'est pas vrai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07. </a:t>
            </a:r>
            <a:r>
              <a:rPr lang="fr-FR" sz="1400" b="1" dirty="0" err="1">
                <a:solidFill>
                  <a:srgbClr val="FFC000"/>
                </a:solidFill>
              </a:rPr>
              <a:t>Comic</a:t>
            </a:r>
            <a:r>
              <a:rPr lang="fr-FR" sz="1400" b="1" dirty="0">
                <a:solidFill>
                  <a:srgbClr val="FFC000"/>
                </a:solidFill>
              </a:rPr>
              <a:t> </a:t>
            </a:r>
            <a:r>
              <a:rPr lang="fr-FR" sz="1400" b="1" dirty="0" err="1">
                <a:solidFill>
                  <a:srgbClr val="FFC000"/>
                </a:solidFill>
              </a:rPr>
              <a:t>Strip</a:t>
            </a:r>
            <a:r>
              <a:rPr lang="fr-FR" sz="1400" b="1" dirty="0">
                <a:solidFill>
                  <a:srgbClr val="FFC000"/>
                </a:solidFill>
              </a:rPr>
              <a:t> (Mono Version)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08. La fille de paille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09. Tu veux ou tu veux pas?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10. C'est une bossa nova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11. Nue Au Soleil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12. Plaisir d'amour (BOF "Boulevard du rhum")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13. Tu Es Le Soleil De Ma Vie (Album Version)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14. </a:t>
            </a:r>
            <a:r>
              <a:rPr lang="fr-FR" sz="1400" b="1" dirty="0" err="1">
                <a:solidFill>
                  <a:srgbClr val="FFC000"/>
                </a:solidFill>
              </a:rPr>
              <a:t>Sei</a:t>
            </a:r>
            <a:r>
              <a:rPr lang="fr-FR" sz="1400" b="1" dirty="0">
                <a:solidFill>
                  <a:srgbClr val="FFC000"/>
                </a:solidFill>
              </a:rPr>
              <a:t> </a:t>
            </a:r>
            <a:r>
              <a:rPr lang="fr-FR" sz="1400" b="1" dirty="0" err="1">
                <a:solidFill>
                  <a:srgbClr val="FFC000"/>
                </a:solidFill>
              </a:rPr>
              <a:t>Arrivato</a:t>
            </a:r>
            <a:r>
              <a:rPr lang="fr-FR" sz="1400" b="1" dirty="0">
                <a:solidFill>
                  <a:srgbClr val="FFC000"/>
                </a:solidFill>
              </a:rPr>
              <a:t> </a:t>
            </a:r>
            <a:r>
              <a:rPr lang="fr-FR" sz="1400" b="1" dirty="0" err="1">
                <a:solidFill>
                  <a:srgbClr val="FFC000"/>
                </a:solidFill>
              </a:rPr>
              <a:t>Amor</a:t>
            </a:r>
            <a:r>
              <a:rPr lang="fr-FR" sz="1400" b="1" dirty="0">
                <a:solidFill>
                  <a:srgbClr val="FFC000"/>
                </a:solidFill>
              </a:rPr>
              <a:t> </a:t>
            </a:r>
            <a:r>
              <a:rPr lang="fr-FR" sz="1400" b="1" dirty="0" err="1">
                <a:solidFill>
                  <a:srgbClr val="FFC000"/>
                </a:solidFill>
              </a:rPr>
              <a:t>Mio</a:t>
            </a:r>
            <a:r>
              <a:rPr lang="fr-FR" sz="1400" b="1" dirty="0">
                <a:solidFill>
                  <a:srgbClr val="FFC000"/>
                </a:solidFill>
              </a:rPr>
              <a:t> (Album Ver</a:t>
            </a:r>
            <a:r>
              <a:rPr lang="fr-FR" sz="1600" b="1" dirty="0">
                <a:solidFill>
                  <a:srgbClr val="FFC000"/>
                </a:solidFill>
              </a:rPr>
              <a:t>sion)</a:t>
            </a:r>
          </a:p>
          <a:p>
            <a:pPr algn="ctr" eaLnBrk="1" hangingPunct="1"/>
            <a:endParaRPr lang="fr-FR" sz="1600" b="1" dirty="0">
              <a:solidFill>
                <a:srgbClr val="FFC000"/>
              </a:solidFill>
            </a:endParaRPr>
          </a:p>
          <a:p>
            <a:pPr algn="ctr" eaLnBrk="1" hangingPunct="1"/>
            <a:endParaRPr lang="fr-FR" sz="1600" b="1" dirty="0">
              <a:solidFill>
                <a:srgbClr val="FFC000"/>
              </a:solidFill>
            </a:endParaRPr>
          </a:p>
          <a:p>
            <a:pPr algn="ctr" eaLnBrk="1" hangingPunct="1"/>
            <a:endParaRPr lang="fr-FR" b="1" dirty="0">
              <a:solidFill>
                <a:srgbClr val="FFC000"/>
              </a:solidFill>
            </a:endParaRPr>
          </a:p>
          <a:p>
            <a:pPr algn="ctr" eaLnBrk="1" hangingPunct="1"/>
            <a:endParaRPr lang="fr-FR" b="1" dirty="0">
              <a:solidFill>
                <a:srgbClr val="FFC000"/>
              </a:solidFill>
            </a:endParaRPr>
          </a:p>
          <a:p>
            <a:pPr algn="ctr" eaLnBrk="1" hangingPunct="1"/>
            <a:endParaRPr lang="fr-FR" b="1" dirty="0">
              <a:solidFill>
                <a:srgbClr val="FFC000"/>
              </a:solidFill>
            </a:endParaRPr>
          </a:p>
          <a:p>
            <a:pPr algn="ctr" eaLnBrk="1" hangingPunct="1"/>
            <a:endParaRPr lang="fr-FR" b="1" dirty="0">
              <a:solidFill>
                <a:srgbClr val="FFC000"/>
              </a:solidFill>
            </a:endParaRPr>
          </a:p>
          <a:p>
            <a:pPr algn="ctr" eaLnBrk="1" hangingPunct="1"/>
            <a:endParaRPr lang="fr-FR" b="1" dirty="0">
              <a:solidFill>
                <a:srgbClr val="FFC000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281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" name="Picture 2" descr="C:\Users\JCL\Desktop\bbani_détouré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452384"/>
            <a:ext cx="3590925" cy="2309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JCL\Desktop\BB_détouré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2591849"/>
            <a:ext cx="3144540" cy="416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dre 9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82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Harley Davidson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Je t'aime moi non plu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Solo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On S’habitu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Pensées Positives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. Taxi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Démon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. Plus De Sens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. Tempêt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 Profit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. Mots Justes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. Mauvais Rêves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" y="3768725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6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875" y="4959350"/>
            <a:ext cx="725488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476875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688" y="676910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2" descr="C:\Users\JCL\Desktop\BRIGITTE BADOT\BB.jpg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570" y="1666089"/>
            <a:ext cx="1373187" cy="1408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49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JCL\Desktop\BB_détouré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786622"/>
            <a:ext cx="2307107" cy="3058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C:\Users\JCL\Desktop\BB_détouré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0169" y="2786621"/>
            <a:ext cx="2307107" cy="3058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JCL\Desktop\dossier Night\Night_029.jpg">
            <a:hlinkClick r:id="" action="ppaction://noaction" highlightClick="1">
              <a:snd r:embed="rId67" name="13 - Tu Es Le Soleil De Ma Vie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174" y="2830513"/>
            <a:ext cx="516567" cy="277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CL\Desktop\dossier Night\Night_030.jpg">
            <a:hlinkClick r:id="" action="ppaction://hlinkshowjump?jump=nextslide" highlightClick="1">
              <a:snd r:embed="rId69" name="14 - Sei Arrivato Amor Mio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956" y="2830513"/>
            <a:ext cx="554137" cy="277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105</Words>
  <Application>Microsoft Office PowerPoint</Application>
  <PresentationFormat>Affichage à l'écran (4:3)</PresentationFormat>
  <Paragraphs>22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2026-01-24T12:46:12Z</dcterms:modified>
</cp:coreProperties>
</file>