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692" r:id="rId4"/>
    <p:sldId id="693" r:id="rId5"/>
    <p:sldId id="694" r:id="rId6"/>
    <p:sldId id="695" r:id="rId7"/>
    <p:sldId id="696" r:id="rId8"/>
    <p:sldId id="697" r:id="rId9"/>
    <p:sldId id="698" r:id="rId10"/>
    <p:sldId id="699" r:id="rId11"/>
    <p:sldId id="700" r:id="rId12"/>
    <p:sldId id="701" r:id="rId13"/>
    <p:sldId id="702" r:id="rId14"/>
    <p:sldId id="703" r:id="rId15"/>
    <p:sldId id="704" r:id="rId16"/>
    <p:sldId id="720" r:id="rId17"/>
    <p:sldId id="706" r:id="rId18"/>
    <p:sldId id="707" r:id="rId19"/>
    <p:sldId id="708" r:id="rId20"/>
    <p:sldId id="709" r:id="rId21"/>
    <p:sldId id="710" r:id="rId22"/>
    <p:sldId id="711" r:id="rId23"/>
    <p:sldId id="712" r:id="rId24"/>
    <p:sldId id="713" r:id="rId25"/>
    <p:sldId id="714" r:id="rId26"/>
    <p:sldId id="715" r:id="rId27"/>
    <p:sldId id="716" r:id="rId28"/>
    <p:sldId id="717" r:id="rId29"/>
    <p:sldId id="718" r:id="rId30"/>
    <p:sldId id="719" r:id="rId31"/>
    <p:sldId id="721" r:id="rId32"/>
    <p:sldId id="605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gV3XlHHuSHoGGMD/pf0yA==" hashData="P4mpB/yrbomwwCA0HqciHHYp2UZ/Bi23uIwS6wLVkGrwdzxmHDfb94U3WqRGq22g1cYvPIDb2t5uIbGtznke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5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B99F80-BBD9-B592-57BF-1B71C4E0FB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F346884-653E-6658-E66E-09C6FDE378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4049E8-16E0-9697-0730-CDBC98323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DD29F8-057B-39B5-CFCD-6BD846CB4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3B3FCA-73DD-C8F8-428B-3E07245B7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24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B7B517-FA3A-3722-4747-EC5DEE920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4EC7D15-6461-4305-623F-89B2C4B81E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0F9689-DE96-3448-6F1C-E49C86743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0899DC-2165-BB56-9265-134137535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765113-9480-1D17-DB34-A3770B45B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7101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0FBEC6-AB54-EC5A-6737-2027F009D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81F5C30-D249-3497-AE64-8B6276EA5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AECB80-D8E1-55F7-BA25-C8BA152A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7FFCEC-C78F-5218-6B17-BC0EA272C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254913-B1E0-78E3-C02F-4DCC8C168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235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AD91AA-4423-3B36-DDD4-2DC8347AD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7D31612-5EEF-8BD2-76AE-969C1A2CCC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9944682-63C4-83D1-0DD4-A19436483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E2AF1A-86C8-8946-0400-324B0ABBC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EA8B201-1D2F-67C1-B1DC-010D29DF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3CA75-B24E-4970-F7C5-964B0F4A3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1568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257C64-C3C5-85D0-F184-257C1B3B4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8F96C6-94BE-166B-D2DE-C5CC902D00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18C0DF-E974-EF36-576E-107ABB0AD7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22E287D-E15D-7DC4-5243-B312EDBEEE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441B19B-D94A-155C-F7F8-2532BD72D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2436C4E-48CF-6E49-4A17-D713A8CA5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1CE3638-03F7-DA86-4ACB-02069FCF5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3ED83A6-F605-04ED-9D1F-2B5C8F00F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467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5B6E66-9C99-97D8-F2FE-117E15457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9202717-BCDE-C5E2-12FB-F474BDA0F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6AAA6C4-57B3-60C3-BD79-2923705EC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9B9EA6C-D994-BEB0-8F0D-9D886B65A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474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D2714E5-9E13-9DD7-CC23-7E35CFAE1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58BB7F1-A973-0402-0573-7D632E930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279E4B1-51E8-6D8C-B4B8-D9C561EFE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870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0E0A27-1DFC-5F7C-DE30-D12DEB827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D12A64-7E15-AA11-3E02-7DA016B412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C33D043-A715-A798-9592-B43C55A6BB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B144B9B-D6A4-DFC2-8EDE-E2193856B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3037102-72DB-570B-4596-2E071186F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F528CEA-DE2D-88C2-E129-D92657F46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092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046A1D-2418-3B41-3D4E-ABE0A0F02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2EDCC58-3C7D-86FC-5EE7-8145C30C1D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899766-7970-7EE4-599D-34887B94AC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68CC39A-7CE7-91E0-F838-E17F7CFC8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E8B6BFE-DE8E-2B93-8F1F-CDDDCDAD1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6A47329-667F-B1E2-4FAF-B88E1645A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352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377FF4-5DB3-18CC-5972-7CA21CA5E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9A5749E-4D9B-F9AA-9A24-CAE372DA10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0810A2-89E6-F123-9075-4A4C2D285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2B0E4C-BB11-4E53-F9D4-5810C25BC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FDDB08-F135-C645-A327-8BCED0EEF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431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B04F6B0-FF9A-9FF0-0CF6-4E4B0B6B07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4B2AA13-0E74-F6C2-F2D5-68B3A0E927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54E93E-69D4-B557-F618-8AD8FEAA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E9E45F-E976-9430-B9FA-733729F4E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D0AB00-249E-2B2A-7A7D-5AC162B53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28600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790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53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50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5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00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50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257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00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628089"/>
      </p:ext>
    </p:extLst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252946"/>
      </p:ext>
    </p:extLst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2" y="4408163"/>
            <a:ext cx="7772400" cy="1362076"/>
          </a:xfrm>
        </p:spPr>
        <p:txBody>
          <a:bodyPr anchor="t"/>
          <a:lstStyle>
            <a:lvl1pPr algn="l">
              <a:defRPr sz="333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2" y="2906949"/>
            <a:ext cx="7772400" cy="1500187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75148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50293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125339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4pPr>
            <a:lvl5pPr marL="1500575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5pPr>
            <a:lvl6pPr marL="1875557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6pPr>
            <a:lvl7pPr marL="225068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7pPr>
            <a:lvl8pPr marL="2625793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8pPr>
            <a:lvl9pPr marL="300089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36779"/>
      </p:ext>
    </p:extLst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5" y="1600765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2" y="1600765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174763"/>
      </p:ext>
    </p:extLst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11" y="1535367"/>
            <a:ext cx="4040187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5148" indent="0">
              <a:buNone/>
              <a:defRPr sz="1667" b="1"/>
            </a:lvl2pPr>
            <a:lvl3pPr marL="750293" indent="0">
              <a:buNone/>
              <a:defRPr sz="1429" b="1"/>
            </a:lvl3pPr>
            <a:lvl4pPr marL="1125339" indent="0">
              <a:buNone/>
              <a:defRPr sz="1349" b="1"/>
            </a:lvl4pPr>
            <a:lvl5pPr marL="1500575" indent="0">
              <a:buNone/>
              <a:defRPr sz="1349" b="1"/>
            </a:lvl5pPr>
            <a:lvl6pPr marL="1875557" indent="0">
              <a:buNone/>
              <a:defRPr sz="1349" b="1"/>
            </a:lvl6pPr>
            <a:lvl7pPr marL="2250680" indent="0">
              <a:buNone/>
              <a:defRPr sz="1349" b="1"/>
            </a:lvl7pPr>
            <a:lvl8pPr marL="2625793" indent="0">
              <a:buNone/>
              <a:defRPr sz="1349" b="1"/>
            </a:lvl8pPr>
            <a:lvl9pPr marL="3000890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11" y="2175047"/>
            <a:ext cx="4040187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100" y="1535367"/>
            <a:ext cx="4041779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5148" indent="0">
              <a:buNone/>
              <a:defRPr sz="1667" b="1"/>
            </a:lvl2pPr>
            <a:lvl3pPr marL="750293" indent="0">
              <a:buNone/>
              <a:defRPr sz="1429" b="1"/>
            </a:lvl3pPr>
            <a:lvl4pPr marL="1125339" indent="0">
              <a:buNone/>
              <a:defRPr sz="1349" b="1"/>
            </a:lvl4pPr>
            <a:lvl5pPr marL="1500575" indent="0">
              <a:buNone/>
              <a:defRPr sz="1349" b="1"/>
            </a:lvl5pPr>
            <a:lvl6pPr marL="1875557" indent="0">
              <a:buNone/>
              <a:defRPr sz="1349" b="1"/>
            </a:lvl6pPr>
            <a:lvl7pPr marL="2250680" indent="0">
              <a:buNone/>
              <a:defRPr sz="1349" b="1"/>
            </a:lvl7pPr>
            <a:lvl8pPr marL="2625793" indent="0">
              <a:buNone/>
              <a:defRPr sz="1349" b="1"/>
            </a:lvl8pPr>
            <a:lvl9pPr marL="3000890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100" y="2175047"/>
            <a:ext cx="4041779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85388"/>
      </p:ext>
    </p:extLst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380298"/>
      </p:ext>
    </p:extLst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724254"/>
      </p:ext>
    </p:extLst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94" y="273342"/>
            <a:ext cx="3008310" cy="1162050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61" y="274468"/>
            <a:ext cx="5111749" cy="5853111"/>
          </a:xfrm>
        </p:spPr>
        <p:txBody>
          <a:bodyPr/>
          <a:lstStyle>
            <a:lvl1pPr>
              <a:defRPr sz="2620"/>
            </a:lvl1pPr>
            <a:lvl2pPr>
              <a:defRPr sz="2302"/>
            </a:lvl2pPr>
            <a:lvl3pPr>
              <a:defRPr sz="198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94" y="1435430"/>
            <a:ext cx="3008310" cy="4691061"/>
          </a:xfrm>
        </p:spPr>
        <p:txBody>
          <a:bodyPr/>
          <a:lstStyle>
            <a:lvl1pPr marL="0" indent="0">
              <a:buNone/>
              <a:defRPr sz="1191"/>
            </a:lvl1pPr>
            <a:lvl2pPr marL="375148" indent="0">
              <a:buNone/>
              <a:defRPr sz="1032"/>
            </a:lvl2pPr>
            <a:lvl3pPr marL="750293" indent="0">
              <a:buNone/>
              <a:defRPr sz="873"/>
            </a:lvl3pPr>
            <a:lvl4pPr marL="1125339" indent="0">
              <a:buNone/>
              <a:defRPr sz="794"/>
            </a:lvl4pPr>
            <a:lvl5pPr marL="1500575" indent="0">
              <a:buNone/>
              <a:defRPr sz="794"/>
            </a:lvl5pPr>
            <a:lvl6pPr marL="1875557" indent="0">
              <a:buNone/>
              <a:defRPr sz="794"/>
            </a:lvl6pPr>
            <a:lvl7pPr marL="2250680" indent="0">
              <a:buNone/>
              <a:defRPr sz="794"/>
            </a:lvl7pPr>
            <a:lvl8pPr marL="2625793" indent="0">
              <a:buNone/>
              <a:defRPr sz="794"/>
            </a:lvl8pPr>
            <a:lvl9pPr marL="3000890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309338"/>
      </p:ext>
    </p:extLst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0753"/>
            <a:ext cx="5486400" cy="566738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4282"/>
            <a:ext cx="5486400" cy="4114800"/>
          </a:xfrm>
        </p:spPr>
        <p:txBody>
          <a:bodyPr/>
          <a:lstStyle>
            <a:lvl1pPr marL="0" indent="0">
              <a:buNone/>
              <a:defRPr sz="2620"/>
            </a:lvl1pPr>
            <a:lvl2pPr marL="375148" indent="0">
              <a:buNone/>
              <a:defRPr sz="2302"/>
            </a:lvl2pPr>
            <a:lvl3pPr marL="750293" indent="0">
              <a:buNone/>
              <a:defRPr sz="1985"/>
            </a:lvl3pPr>
            <a:lvl4pPr marL="1125339" indent="0">
              <a:buNone/>
              <a:defRPr sz="1667"/>
            </a:lvl4pPr>
            <a:lvl5pPr marL="1500575" indent="0">
              <a:buNone/>
              <a:defRPr sz="1667"/>
            </a:lvl5pPr>
            <a:lvl6pPr marL="1875557" indent="0">
              <a:buNone/>
              <a:defRPr sz="1667"/>
            </a:lvl6pPr>
            <a:lvl7pPr marL="2250680" indent="0">
              <a:buNone/>
              <a:defRPr sz="1667"/>
            </a:lvl7pPr>
            <a:lvl8pPr marL="2625793" indent="0">
              <a:buNone/>
              <a:defRPr sz="1667"/>
            </a:lvl8pPr>
            <a:lvl9pPr marL="3000890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8"/>
            <a:ext cx="5486400" cy="804862"/>
          </a:xfrm>
        </p:spPr>
        <p:txBody>
          <a:bodyPr/>
          <a:lstStyle>
            <a:lvl1pPr marL="0" indent="0">
              <a:buNone/>
              <a:defRPr sz="1191"/>
            </a:lvl1pPr>
            <a:lvl2pPr marL="375148" indent="0">
              <a:buNone/>
              <a:defRPr sz="1032"/>
            </a:lvl2pPr>
            <a:lvl3pPr marL="750293" indent="0">
              <a:buNone/>
              <a:defRPr sz="873"/>
            </a:lvl3pPr>
            <a:lvl4pPr marL="1125339" indent="0">
              <a:buNone/>
              <a:defRPr sz="794"/>
            </a:lvl4pPr>
            <a:lvl5pPr marL="1500575" indent="0">
              <a:buNone/>
              <a:defRPr sz="794"/>
            </a:lvl5pPr>
            <a:lvl6pPr marL="1875557" indent="0">
              <a:buNone/>
              <a:defRPr sz="794"/>
            </a:lvl6pPr>
            <a:lvl7pPr marL="2250680" indent="0">
              <a:buNone/>
              <a:defRPr sz="794"/>
            </a:lvl7pPr>
            <a:lvl8pPr marL="2625793" indent="0">
              <a:buNone/>
              <a:defRPr sz="794"/>
            </a:lvl8pPr>
            <a:lvl9pPr marL="3000890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205560"/>
      </p:ext>
    </p:extLst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614458"/>
      </p:ext>
    </p:extLst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75" y="274790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71" y="274790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506883"/>
      </p:ext>
    </p:extLst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5" y="2132364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19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8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8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7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96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962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95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94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33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41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7" y="4409351"/>
            <a:ext cx="7772400" cy="1362076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7" y="2906958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9430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884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98104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97654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9682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9623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955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94927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2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511" y="1601247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1" y="1601247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76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68" y="1535371"/>
            <a:ext cx="404018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9430" indent="0">
              <a:buNone/>
              <a:defRPr sz="2222" b="1"/>
            </a:lvl2pPr>
            <a:lvl3pPr marL="998847" indent="0">
              <a:buNone/>
              <a:defRPr sz="1904" b="1"/>
            </a:lvl3pPr>
            <a:lvl4pPr marL="1498104" indent="0">
              <a:buNone/>
              <a:defRPr sz="1799" b="1"/>
            </a:lvl4pPr>
            <a:lvl5pPr marL="1997654" indent="0">
              <a:buNone/>
              <a:defRPr sz="1799" b="1"/>
            </a:lvl5pPr>
            <a:lvl6pPr marL="2496828" indent="0">
              <a:buNone/>
              <a:defRPr sz="1799" b="1"/>
            </a:lvl6pPr>
            <a:lvl7pPr marL="2996233" indent="0">
              <a:buNone/>
              <a:defRPr sz="1799" b="1"/>
            </a:lvl7pPr>
            <a:lvl8pPr marL="3495589" indent="0">
              <a:buNone/>
              <a:defRPr sz="1799" b="1"/>
            </a:lvl8pPr>
            <a:lvl9pPr marL="3994927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68" y="2175066"/>
            <a:ext cx="404018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47" y="1535371"/>
            <a:ext cx="4041775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9430" indent="0">
              <a:buNone/>
              <a:defRPr sz="2222" b="1"/>
            </a:lvl2pPr>
            <a:lvl3pPr marL="998847" indent="0">
              <a:buNone/>
              <a:defRPr sz="1904" b="1"/>
            </a:lvl3pPr>
            <a:lvl4pPr marL="1498104" indent="0">
              <a:buNone/>
              <a:defRPr sz="1799" b="1"/>
            </a:lvl4pPr>
            <a:lvl5pPr marL="1997654" indent="0">
              <a:buNone/>
              <a:defRPr sz="1799" b="1"/>
            </a:lvl5pPr>
            <a:lvl6pPr marL="2496828" indent="0">
              <a:buNone/>
              <a:defRPr sz="1799" b="1"/>
            </a:lvl6pPr>
            <a:lvl7pPr marL="2996233" indent="0">
              <a:buNone/>
              <a:defRPr sz="1799" b="1"/>
            </a:lvl7pPr>
            <a:lvl8pPr marL="3495589" indent="0">
              <a:buNone/>
              <a:defRPr sz="1799" b="1"/>
            </a:lvl8pPr>
            <a:lvl9pPr marL="3994927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47" y="2175066"/>
            <a:ext cx="4041775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9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06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57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37" y="274917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68" y="275649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37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9430" indent="0">
              <a:buNone/>
              <a:defRPr sz="1376"/>
            </a:lvl2pPr>
            <a:lvl3pPr marL="998847" indent="0">
              <a:buNone/>
              <a:defRPr sz="1164"/>
            </a:lvl3pPr>
            <a:lvl4pPr marL="1498104" indent="0">
              <a:buNone/>
              <a:defRPr sz="1058"/>
            </a:lvl4pPr>
            <a:lvl5pPr marL="1997654" indent="0">
              <a:buNone/>
              <a:defRPr sz="1058"/>
            </a:lvl5pPr>
            <a:lvl6pPr marL="2496828" indent="0">
              <a:buNone/>
              <a:defRPr sz="1058"/>
            </a:lvl6pPr>
            <a:lvl7pPr marL="2996233" indent="0">
              <a:buNone/>
              <a:defRPr sz="1058"/>
            </a:lvl7pPr>
            <a:lvl8pPr marL="3495589" indent="0">
              <a:buNone/>
              <a:defRPr sz="1058"/>
            </a:lvl8pPr>
            <a:lvl9pPr marL="3994927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93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1922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5933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9430" indent="0">
              <a:buNone/>
              <a:defRPr sz="3069"/>
            </a:lvl2pPr>
            <a:lvl3pPr marL="998847" indent="0">
              <a:buNone/>
              <a:defRPr sz="2646"/>
            </a:lvl3pPr>
            <a:lvl4pPr marL="1498104" indent="0">
              <a:buNone/>
              <a:defRPr sz="2222"/>
            </a:lvl4pPr>
            <a:lvl5pPr marL="1997654" indent="0">
              <a:buNone/>
              <a:defRPr sz="2222"/>
            </a:lvl5pPr>
            <a:lvl6pPr marL="2496828" indent="0">
              <a:buNone/>
              <a:defRPr sz="2222"/>
            </a:lvl6pPr>
            <a:lvl7pPr marL="2996233" indent="0">
              <a:buNone/>
              <a:defRPr sz="2222"/>
            </a:lvl7pPr>
            <a:lvl8pPr marL="3495589" indent="0">
              <a:buNone/>
              <a:defRPr sz="2222"/>
            </a:lvl8pPr>
            <a:lvl9pPr marL="3994927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8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9430" indent="0">
              <a:buNone/>
              <a:defRPr sz="1376"/>
            </a:lvl2pPr>
            <a:lvl3pPr marL="998847" indent="0">
              <a:buNone/>
              <a:defRPr sz="1164"/>
            </a:lvl3pPr>
            <a:lvl4pPr marL="1498104" indent="0">
              <a:buNone/>
              <a:defRPr sz="1058"/>
            </a:lvl4pPr>
            <a:lvl5pPr marL="1997654" indent="0">
              <a:buNone/>
              <a:defRPr sz="1058"/>
            </a:lvl5pPr>
            <a:lvl6pPr marL="2496828" indent="0">
              <a:buNone/>
              <a:defRPr sz="1058"/>
            </a:lvl6pPr>
            <a:lvl7pPr marL="2996233" indent="0">
              <a:buNone/>
              <a:defRPr sz="1058"/>
            </a:lvl7pPr>
            <a:lvl8pPr marL="3495589" indent="0">
              <a:buNone/>
              <a:defRPr sz="1058"/>
            </a:lvl8pPr>
            <a:lvl9pPr marL="3994927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62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4" y="275964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71" y="275964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32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30718DE-B5E6-AA61-DB33-D63E9D829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8EDE89-F59B-A367-7C29-2E8440D6F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D65AC6-D7D2-305B-291F-ABC93548E3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1A717E-E2B0-EE3D-4699-EB5ACAB6EC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6C8837-5B9F-EFB0-1D43-3299C301C1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1166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40" y="275001"/>
            <a:ext cx="8229599" cy="1143001"/>
          </a:xfrm>
          <a:prstGeom prst="rect">
            <a:avLst/>
          </a:prstGeom>
        </p:spPr>
        <p:txBody>
          <a:bodyPr vert="horz" lIns="94703" tIns="47327" rIns="94703" bIns="4732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40" y="1600765"/>
            <a:ext cx="8229599" cy="4525963"/>
          </a:xfrm>
          <a:prstGeom prst="rect">
            <a:avLst/>
          </a:prstGeom>
        </p:spPr>
        <p:txBody>
          <a:bodyPr vert="horz" lIns="94703" tIns="47327" rIns="94703" bIns="4732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900" y="6356575"/>
            <a:ext cx="2133599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l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71" y="6356575"/>
            <a:ext cx="2895600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ctr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899" y="6356575"/>
            <a:ext cx="2133599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r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972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750293" rtl="0" eaLnBrk="1" latinLnBrk="0" hangingPunct="1">
        <a:spcBef>
          <a:spcPct val="0"/>
        </a:spcBef>
        <a:buNone/>
        <a:defRPr sz="36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1354" indent="-281354" algn="l" defTabSz="750293" rtl="0" eaLnBrk="1" latinLnBrk="0" hangingPunct="1">
        <a:spcBef>
          <a:spcPct val="20000"/>
        </a:spcBef>
        <a:buFont typeface="Arial" pitchFamily="34" charset="0"/>
        <a:buChar char="•"/>
        <a:defRPr sz="2620" kern="1200">
          <a:solidFill>
            <a:schemeClr val="tx1"/>
          </a:solidFill>
          <a:latin typeface="+mn-lt"/>
          <a:ea typeface="+mn-ea"/>
          <a:cs typeface="+mn-cs"/>
        </a:defRPr>
      </a:lvl1pPr>
      <a:lvl2pPr marL="609542" indent="-234432" algn="l" defTabSz="750293" rtl="0" eaLnBrk="1" latinLnBrk="0" hangingPunct="1">
        <a:spcBef>
          <a:spcPct val="20000"/>
        </a:spcBef>
        <a:buFont typeface="Arial" pitchFamily="34" charset="0"/>
        <a:buChar char="–"/>
        <a:defRPr sz="2302" kern="1200">
          <a:solidFill>
            <a:schemeClr val="tx1"/>
          </a:solidFill>
          <a:latin typeface="+mn-lt"/>
          <a:ea typeface="+mn-ea"/>
          <a:cs typeface="+mn-cs"/>
        </a:defRPr>
      </a:lvl2pPr>
      <a:lvl3pPr marL="937756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312870" indent="-187581" algn="l" defTabSz="750293" rtl="0" eaLnBrk="1" latinLnBrk="0" hangingPunct="1">
        <a:spcBef>
          <a:spcPct val="20000"/>
        </a:spcBef>
        <a:buFont typeface="Arial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8052" indent="-187581" algn="l" defTabSz="750293" rtl="0" eaLnBrk="1" latinLnBrk="0" hangingPunct="1">
        <a:spcBef>
          <a:spcPct val="20000"/>
        </a:spcBef>
        <a:buFont typeface="Arial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63108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38221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13247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188399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75148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50293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125339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500575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75557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25068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625793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300089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1" y="276575"/>
            <a:ext cx="8229599" cy="1143001"/>
          </a:xfrm>
          <a:prstGeom prst="rect">
            <a:avLst/>
          </a:prstGeom>
        </p:spPr>
        <p:txBody>
          <a:bodyPr vert="horz" lIns="94145" tIns="47048" rIns="94145" bIns="4704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601247"/>
            <a:ext cx="8229599" cy="4525963"/>
          </a:xfrm>
          <a:prstGeom prst="rect">
            <a:avLst/>
          </a:prstGeom>
        </p:spPr>
        <p:txBody>
          <a:bodyPr vert="horz" lIns="94145" tIns="47048" rIns="94145" bIns="4704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956" y="6357749"/>
            <a:ext cx="2133601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l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0" y="6357749"/>
            <a:ext cx="2895600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ctr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884" y="6357749"/>
            <a:ext cx="2133601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r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49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  <p:txStyles>
    <p:titleStyle>
      <a:lvl1pPr algn="ctr" defTabSz="998847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4579" indent="-374579" algn="l" defTabSz="998847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11444" indent="-312093" algn="l" defTabSz="998847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8387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47787" indent="-249734" algn="l" defTabSz="998847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47217" indent="-249734" algn="l" defTabSz="998847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46504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45912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45138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44615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9430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8847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98104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97654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96828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96233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95589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94927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gif"/><Relationship Id="rId7" Type="http://schemas.openxmlformats.org/officeDocument/2006/relationships/image" Target="../media/image3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20000">
            <a:off x="358752" y="2870155"/>
            <a:ext cx="2911685" cy="2584801"/>
          </a:xfrm>
          <a:prstGeom prst="rect">
            <a:avLst/>
          </a:prstGeom>
          <a:noFill/>
        </p:spPr>
        <p:txBody>
          <a:bodyPr wrap="none" lIns="63018" tIns="31508" rIns="63018" bIns="31508" numCol="1" rtlCol="0">
            <a:prstTxWarp prst="textArchUpPour">
              <a:avLst/>
            </a:prstTxWarp>
            <a:spAutoFit/>
          </a:bodyPr>
          <a:lstStyle/>
          <a:p>
            <a:pPr defTabSz="750293"/>
            <a:r>
              <a:rPr lang="fr-FR" sz="6111" dirty="0">
                <a:ln w="38100">
                  <a:gradFill>
                    <a:gsLst>
                      <a:gs pos="0">
                        <a:srgbClr val="000082">
                          <a:lumMod val="100000"/>
                        </a:srgbClr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19808557">
            <a:off x="3770598" y="1942031"/>
            <a:ext cx="4148133" cy="3051887"/>
          </a:xfrm>
          <a:prstGeom prst="rect">
            <a:avLst/>
          </a:prstGeom>
          <a:noFill/>
        </p:spPr>
        <p:txBody>
          <a:bodyPr wrap="none" lIns="63018" tIns="31508" rIns="63018" bIns="31508" numCol="1" rtlCol="0">
            <a:prstTxWarp prst="textArchDownPour">
              <a:avLst/>
            </a:prstTxWarp>
            <a:spAutoFit/>
          </a:bodyPr>
          <a:lstStyle/>
          <a:p>
            <a:pPr defTabSz="750293"/>
            <a:r>
              <a:rPr lang="fr-FR" sz="4207" dirty="0">
                <a:ln w="50800">
                  <a:solidFill>
                    <a:srgbClr val="FFC000"/>
                  </a:solidFill>
                </a:ln>
                <a:solidFill>
                  <a:srgbClr val="F79646">
                    <a:lumMod val="75000"/>
                  </a:srgbClr>
                </a:solidFill>
                <a:latin typeface="Broadway" pitchFamily="82" charset="0"/>
              </a:rPr>
              <a:t>Halloween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415427" y="6067653"/>
            <a:ext cx="6858473" cy="576721"/>
          </a:xfrm>
          <a:prstGeom prst="rect">
            <a:avLst/>
          </a:prstGeom>
          <a:noFill/>
        </p:spPr>
        <p:txBody>
          <a:bodyPr wrap="square" lIns="63018" tIns="31508" rIns="63018" bIns="31508" rtlCol="0">
            <a:spAutoFit/>
          </a:bodyPr>
          <a:lstStyle/>
          <a:p>
            <a:pPr algn="ctr" defTabSz="750293"/>
            <a:r>
              <a:rPr lang="fr-FR" sz="1667" b="1" dirty="0">
                <a:ln w="1905">
                  <a:solidFill>
                    <a:srgbClr val="FF0000"/>
                  </a:solidFill>
                </a:ln>
                <a:solidFill>
                  <a:prstClr val="white"/>
                </a:solidFill>
                <a:latin typeface="Courgette" pitchFamily="2" charset="0"/>
              </a:rPr>
              <a:t>Photos  prises par  </a:t>
            </a:r>
            <a:r>
              <a:rPr lang="fr-FR" sz="1667" b="1" dirty="0">
                <a:ln w="1905">
                  <a:solidFill>
                    <a:srgbClr val="FF0000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différents  photographes  randonneurs</a:t>
            </a:r>
          </a:p>
          <a:p>
            <a:pPr algn="ctr" defTabSz="750293"/>
            <a:r>
              <a:rPr lang="fr-FR" sz="1667" b="1" dirty="0">
                <a:ln w="1905">
                  <a:solidFill>
                    <a:srgbClr val="FF0000"/>
                  </a:solidFill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270" b="1" dirty="0">
                <a:ln w="1905">
                  <a:solidFill>
                    <a:srgbClr val="FF0000"/>
                  </a:solidFill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20" name="Image 19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6D1B4EE8-64C2-31EC-45E0-2AAC1D747A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380000">
            <a:off x="5937782" y="245784"/>
            <a:ext cx="2160000" cy="2160000"/>
          </a:xfrm>
          <a:prstGeom prst="rect">
            <a:avLst/>
          </a:prstGeom>
        </p:spPr>
      </p:pic>
      <p:pic>
        <p:nvPicPr>
          <p:cNvPr id="7" name="Image 6" descr="Une image contenant chapeau, habits, couvre-chef, résistant&#10;&#10;Le contenu généré par l’IA peut être incorrect.">
            <a:extLst>
              <a:ext uri="{FF2B5EF4-FFF2-40B4-BE49-F238E27FC236}">
                <a16:creationId xmlns:a16="http://schemas.microsoft.com/office/drawing/2014/main" id="{FA43B860-2301-E96A-BA04-8B88734FFC2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288" y="2696038"/>
            <a:ext cx="969209" cy="1453814"/>
          </a:xfrm>
          <a:prstGeom prst="rect">
            <a:avLst/>
          </a:prstGeom>
        </p:spPr>
      </p:pic>
      <p:pic>
        <p:nvPicPr>
          <p:cNvPr id="9" name="Image 8" descr="Une image contenant crâne, os&#10;&#10;Le contenu généré par l’IA peut être incorrect.">
            <a:extLst>
              <a:ext uri="{FF2B5EF4-FFF2-40B4-BE49-F238E27FC236}">
                <a16:creationId xmlns:a16="http://schemas.microsoft.com/office/drawing/2014/main" id="{D98DD3E5-768F-AAC7-DD72-F5A11573B60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610" y="4162556"/>
            <a:ext cx="1098997" cy="164849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5E08C4F-B394-419F-DD5D-C3DDB00B95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7621" y="213626"/>
            <a:ext cx="2683413" cy="1458732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01ADA96-CBD7-4808-E7F3-131506FAE726}"/>
              </a:ext>
            </a:extLst>
          </p:cNvPr>
          <p:cNvSpPr txBox="1"/>
          <p:nvPr/>
        </p:nvSpPr>
        <p:spPr>
          <a:xfrm>
            <a:off x="2532721" y="1990595"/>
            <a:ext cx="4638674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fr-FR" sz="4207" b="0" i="0" u="none" strike="noStrike" kern="1200" cap="none" spc="0" normalizeH="0" baseline="0" noProof="0" dirty="0">
                <a:ln w="50800">
                  <a:solidFill>
                    <a:srgbClr val="FFC000"/>
                  </a:solidFill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1</a:t>
            </a:r>
            <a:endParaRPr lang="fr-FR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CEF4C7-3C29-A856-298F-73FDAD04F0DE}"/>
              </a:ext>
            </a:extLst>
          </p:cNvPr>
          <p:cNvSpPr/>
          <p:nvPr/>
        </p:nvSpPr>
        <p:spPr>
          <a:xfrm>
            <a:off x="3648413" y="227109"/>
            <a:ext cx="2492990" cy="236988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Regards</a:t>
            </a:r>
          </a:p>
          <a:p>
            <a:pPr algn="ctr"/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        sur</a:t>
            </a:r>
          </a:p>
        </p:txBody>
      </p:sp>
      <p:pic>
        <p:nvPicPr>
          <p:cNvPr id="14" name="Halloween 2-Mix-Sans-Parole">
            <a:hlinkClick r:id="" action="ppaction://media"/>
            <a:extLst>
              <a:ext uri="{FF2B5EF4-FFF2-40B4-BE49-F238E27FC236}">
                <a16:creationId xmlns:a16="http://schemas.microsoft.com/office/drawing/2014/main" id="{33457034-4F21-F930-223F-DF8BD6FFFF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28850" y="18021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58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6000">
        <p14:conveyor dir="r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8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3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8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6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100"/>
                            </p:stCondLst>
                            <p:childTnLst>
                              <p:par>
                                <p:cTn id="36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6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600"/>
                            </p:stCondLst>
                            <p:childTnLst>
                              <p:par>
                                <p:cTn id="44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3021745"/>
      </p:ext>
    </p:extLst>
  </p:cSld>
  <p:clrMapOvr>
    <a:masterClrMapping/>
  </p:clrMapOvr>
  <p:transition spd="med" advTm="6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2162652"/>
      </p:ext>
    </p:extLst>
  </p:cSld>
  <p:clrMapOvr>
    <a:masterClrMapping/>
  </p:clrMapOvr>
  <p:transition spd="med" advTm="6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âteau d’anniversaire, fleur, habits&#10;&#10;Le contenu généré par l’IA peut être incorrect.">
            <a:extLst>
              <a:ext uri="{FF2B5EF4-FFF2-40B4-BE49-F238E27FC236}">
                <a16:creationId xmlns:a16="http://schemas.microsoft.com/office/drawing/2014/main" id="{AD35736C-C67D-0E85-4895-828A0ED70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5" y="-63500"/>
            <a:ext cx="5191125" cy="692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787412"/>
      </p:ext>
    </p:extLst>
  </p:cSld>
  <p:clrMapOvr>
    <a:masterClrMapping/>
  </p:clrMapOvr>
  <p:transition spd="med" advTm="6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5DD65190-9038-A76F-34FA-DF305FAE56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098892"/>
      </p:ext>
    </p:extLst>
  </p:cSld>
  <p:clrMapOvr>
    <a:masterClrMapping/>
  </p:clrMapOvr>
  <p:transition spd="med" advTm="6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nuage&#10;&#10;Le contenu généré par l’IA peut être incorrect.">
            <a:extLst>
              <a:ext uri="{FF2B5EF4-FFF2-40B4-BE49-F238E27FC236}">
                <a16:creationId xmlns:a16="http://schemas.microsoft.com/office/drawing/2014/main" id="{805DB3C0-F29E-FC46-26B4-3857D3C4B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72075" cy="689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036929"/>
      </p:ext>
    </p:extLst>
  </p:cSld>
  <p:clrMapOvr>
    <a:masterClrMapping/>
  </p:clrMapOvr>
  <p:transition spd="med" advTm="6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lloween, intérieur, léger&#10;&#10;Le contenu généré par l’IA peut être incorrect.">
            <a:extLst>
              <a:ext uri="{FF2B5EF4-FFF2-40B4-BE49-F238E27FC236}">
                <a16:creationId xmlns:a16="http://schemas.microsoft.com/office/drawing/2014/main" id="{DF6C5003-CC23-25CB-B3ED-48F15D4E3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550" y="152400"/>
            <a:ext cx="50292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090822"/>
      </p:ext>
    </p:extLst>
  </p:cSld>
  <p:clrMapOvr>
    <a:masterClrMapping/>
  </p:clrMapOvr>
  <p:transition spd="med" advTm="6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statue, fleur&#10;&#10;Le contenu généré par l’IA peut être incorrect.">
            <a:extLst>
              <a:ext uri="{FF2B5EF4-FFF2-40B4-BE49-F238E27FC236}">
                <a16:creationId xmlns:a16="http://schemas.microsoft.com/office/drawing/2014/main" id="{D62748C3-10DB-B4A7-DE7B-E8405D9647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0"/>
            <a:ext cx="4911661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041220"/>
      </p:ext>
    </p:extLst>
  </p:cSld>
  <p:clrMapOvr>
    <a:masterClrMapping/>
  </p:clrMapOvr>
  <p:transition spd="med" advTm="6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trouille, halloween, plante, courge&#10;&#10;Le contenu généré par l’IA peut être incorrect.">
            <a:extLst>
              <a:ext uri="{FF2B5EF4-FFF2-40B4-BE49-F238E27FC236}">
                <a16:creationId xmlns:a16="http://schemas.microsoft.com/office/drawing/2014/main" id="{E0AEB75C-8592-2C76-3608-419E80386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150" y="-50800"/>
            <a:ext cx="5181600" cy="690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549076"/>
      </p:ext>
    </p:extLst>
  </p:cSld>
  <p:clrMapOvr>
    <a:masterClrMapping/>
  </p:clrMapOvr>
  <p:transition spd="med" advTm="6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81687F44-E1F0-2C80-A923-9BE1F768C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3240"/>
      </p:ext>
    </p:extLst>
  </p:cSld>
  <p:clrMapOvr>
    <a:masterClrMapping/>
  </p:clrMapOvr>
  <p:transition spd="med" advTm="6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sage humain, crâne, plein air&#10;&#10;Le contenu généré par l’IA peut être incorrect.">
            <a:extLst>
              <a:ext uri="{FF2B5EF4-FFF2-40B4-BE49-F238E27FC236}">
                <a16:creationId xmlns:a16="http://schemas.microsoft.com/office/drawing/2014/main" id="{E2EEB973-3617-0358-0993-B3A8FD1E2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625" y="2915"/>
            <a:ext cx="4486275" cy="6866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352027"/>
      </p:ext>
    </p:extLst>
  </p:cSld>
  <p:clrMapOvr>
    <a:masterClrMapping/>
  </p:clrMapOvr>
  <p:transition spd="med" advTm="6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upée, habits&#10;&#10;Le contenu généré par l’IA peut être incorrect.">
            <a:extLst>
              <a:ext uri="{FF2B5EF4-FFF2-40B4-BE49-F238E27FC236}">
                <a16:creationId xmlns:a16="http://schemas.microsoft.com/office/drawing/2014/main" id="{70F92B7D-EA43-CC76-4D9D-2AA6ACC78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349" y="-15240"/>
            <a:ext cx="4295775" cy="687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124570"/>
      </p:ext>
    </p:extLst>
  </p:cSld>
  <p:clrMapOvr>
    <a:masterClrMapping/>
  </p:clrMapOvr>
  <p:transition spd="med" advTm="6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rière, manteau, plein air, habits&#10;&#10;Le contenu généré par l’IA peut être incorrect.">
            <a:extLst>
              <a:ext uri="{FF2B5EF4-FFF2-40B4-BE49-F238E27FC236}">
                <a16:creationId xmlns:a16="http://schemas.microsoft.com/office/drawing/2014/main" id="{40F9A888-06DA-982D-CC57-E0FF3A993B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175" y="0"/>
            <a:ext cx="4057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30213"/>
      </p:ext>
    </p:extLst>
  </p:cSld>
  <p:clrMapOvr>
    <a:masterClrMapping/>
  </p:clrMapOvr>
  <p:transition spd="med" advTm="6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8069853"/>
      </p:ext>
    </p:extLst>
  </p:cSld>
  <p:clrMapOvr>
    <a:masterClrMapping/>
  </p:clrMapOvr>
  <p:transition spd="med" advTm="6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2241016"/>
      </p:ext>
    </p:extLst>
  </p:cSld>
  <p:clrMapOvr>
    <a:masterClrMapping/>
  </p:clrMapOvr>
  <p:transition spd="med" advTm="6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3837063"/>
      </p:ext>
    </p:extLst>
  </p:cSld>
  <p:clrMapOvr>
    <a:masterClrMapping/>
  </p:clrMapOvr>
  <p:transition spd="med" advTm="6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tatue, cheval&#10;&#10;Le contenu généré par l’IA peut être incorrect.">
            <a:extLst>
              <a:ext uri="{FF2B5EF4-FFF2-40B4-BE49-F238E27FC236}">
                <a16:creationId xmlns:a16="http://schemas.microsoft.com/office/drawing/2014/main" id="{5FFFFD1B-EAC6-B647-0FCC-7FE7DC032B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22962"/>
            <a:ext cx="5103495" cy="683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246230"/>
      </p:ext>
    </p:extLst>
  </p:cSld>
  <p:clrMapOvr>
    <a:masterClrMapping/>
  </p:clrMapOvr>
  <p:transition spd="med" advTm="6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vêtements, rue&#10;&#10;Le contenu généré par l’IA peut être incorrect.">
            <a:extLst>
              <a:ext uri="{FF2B5EF4-FFF2-40B4-BE49-F238E27FC236}">
                <a16:creationId xmlns:a16="http://schemas.microsoft.com/office/drawing/2014/main" id="{74167744-8880-0A8B-652A-3CB4BECFA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-12989"/>
            <a:ext cx="4030980" cy="687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624520"/>
      </p:ext>
    </p:extLst>
  </p:cSld>
  <p:clrMapOvr>
    <a:masterClrMapping/>
  </p:clrMapOvr>
  <p:transition spd="med" advTm="6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2231671"/>
      </p:ext>
    </p:extLst>
  </p:cSld>
  <p:clrMapOvr>
    <a:masterClrMapping/>
  </p:clrMapOvr>
  <p:transition spd="med" advTm="6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56432"/>
      </p:ext>
    </p:extLst>
  </p:cSld>
  <p:clrMapOvr>
    <a:masterClrMapping/>
  </p:clrMapOvr>
  <p:transition spd="med" advTm="6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602909"/>
      </p:ext>
    </p:extLst>
  </p:cSld>
  <p:clrMapOvr>
    <a:masterClrMapping/>
  </p:clrMapOvr>
  <p:transition spd="med" advTm="6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7394307"/>
      </p:ext>
    </p:extLst>
  </p:cSld>
  <p:clrMapOvr>
    <a:masterClrMapping/>
  </p:clrMapOvr>
  <p:transition spd="med" advTm="6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8700271"/>
      </p:ext>
    </p:extLst>
  </p:cSld>
  <p:clrMapOvr>
    <a:masterClrMapping/>
  </p:clrMapOvr>
  <p:transition spd="med" advTm="6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4956192"/>
      </p:ext>
    </p:extLst>
  </p:cSld>
  <p:clrMapOvr>
    <a:masterClrMapping/>
  </p:clrMapOvr>
  <p:transition spd="med" advTm="6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7298660"/>
      </p:ext>
    </p:extLst>
  </p:cSld>
  <p:clrMapOvr>
    <a:masterClrMapping/>
  </p:clrMapOvr>
  <p:transition spd="med" advTm="6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2047975"/>
      </p:ext>
    </p:extLst>
  </p:cSld>
  <p:clrMapOvr>
    <a:masterClrMapping/>
  </p:clrMapOvr>
  <p:transition spd="med" advTm="6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7815927"/>
      </p:ext>
    </p:extLst>
  </p:cSld>
  <p:clrMapOvr>
    <a:masterClrMapping/>
  </p:clrMapOvr>
  <p:transition spd="med" advTm="6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918132"/>
      </p:ext>
    </p:extLst>
  </p:cSld>
  <p:clrMapOvr>
    <a:masterClrMapping/>
  </p:clrMapOvr>
  <p:transition spd="med" advTm="6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8775428"/>
      </p:ext>
    </p:extLst>
  </p:cSld>
  <p:clrMapOvr>
    <a:masterClrMapping/>
  </p:clrMapOvr>
  <p:transition spd="med" advTm="6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22993" y="297952"/>
            <a:ext cx="2465636" cy="2520761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marL="0" marR="0" lvl="0" indent="0" algn="l" defTabSz="9932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Halloween Mix</a:t>
            </a:r>
          </a:p>
          <a:p>
            <a:pPr marL="0" marR="0" lvl="0" indent="0" algn="l" defTabSz="9932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Sans</a:t>
            </a:r>
          </a:p>
          <a:p>
            <a:pPr marL="0" marR="0" lvl="0" indent="0" algn="l" defTabSz="9932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Parole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6959886" y="2777800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marL="0" marR="0" lvl="0" indent="0" algn="l" defTabSz="9932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971857" y="576299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marL="0" marR="0" lvl="0" indent="0" algn="l" defTabSz="9932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Internet</a:t>
            </a:r>
            <a:endParaRPr kumimoji="0" lang="fr-FR" sz="4445" b="1" i="0" u="none" strike="noStrike" kern="1200" cap="none" spc="0" normalizeH="0" baseline="0" noProof="0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6741" y="143970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334074" y="3991036"/>
            <a:ext cx="2467624" cy="1424404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28819" y="1552518"/>
            <a:ext cx="1097251" cy="974420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90726" y="3809417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marL="0" marR="0" lvl="0" indent="0" algn="ctr" defTabSz="9932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376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2631</a:t>
            </a:r>
            <a:endParaRPr kumimoji="0" lang="fr-FR" sz="1376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Rockwell" pitchFamily="18" charset="0"/>
              <a:ea typeface="+mn-ea"/>
              <a:cs typeface="+mn-cs"/>
            </a:endParaRPr>
          </a:p>
        </p:txBody>
      </p:sp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79D48AA6-E087-CF3A-346B-1E1D4B8BF92D}"/>
              </a:ext>
            </a:extLst>
          </p:cNvPr>
          <p:cNvSpPr>
            <a:spLocks noChangeAspect="1"/>
          </p:cNvSpPr>
          <p:nvPr/>
        </p:nvSpPr>
        <p:spPr>
          <a:xfrm>
            <a:off x="1243354" y="5964448"/>
            <a:ext cx="1585518" cy="415629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2955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143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13.11.2025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0BF9A5D-E2F8-6368-C547-BD612F10FB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3445">
            <a:off x="2063806" y="-144929"/>
            <a:ext cx="1816100" cy="2724150"/>
          </a:xfrm>
          <a:prstGeom prst="rect">
            <a:avLst/>
          </a:prstGeom>
        </p:spPr>
      </p:pic>
      <p:pic>
        <p:nvPicPr>
          <p:cNvPr id="14" name="Image 13" descr="Une image contenant chapeau, habits, couvre-chef, résistant&#10;&#10;Le contenu généré par l’IA peut être incorrect.">
            <a:extLst>
              <a:ext uri="{FF2B5EF4-FFF2-40B4-BE49-F238E27FC236}">
                <a16:creationId xmlns:a16="http://schemas.microsoft.com/office/drawing/2014/main" id="{CDB38793-F981-05AC-6CD3-A1E75BC8F2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265" y="853497"/>
            <a:ext cx="1970613" cy="2955920"/>
          </a:xfrm>
          <a:prstGeom prst="rect">
            <a:avLst/>
          </a:prstGeom>
        </p:spPr>
      </p:pic>
      <p:pic>
        <p:nvPicPr>
          <p:cNvPr id="7" name="Image 6" descr="Une image contenant texte, cercle, Vinyle, Appareil de stockage de données&#10;&#10;Le contenu généré par l’IA peut être incorrect.">
            <a:extLst>
              <a:ext uri="{FF2B5EF4-FFF2-40B4-BE49-F238E27FC236}">
                <a16:creationId xmlns:a16="http://schemas.microsoft.com/office/drawing/2014/main" id="{C72DC348-854F-3838-C2C6-F4828E8EC0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4698642"/>
            <a:ext cx="1905000" cy="1905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7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</Words>
  <Application>Microsoft Office PowerPoint</Application>
  <PresentationFormat>Affichage à l'écran (4:3)</PresentationFormat>
  <Paragraphs>15</Paragraphs>
  <Slides>30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30</vt:i4>
      </vt:variant>
    </vt:vector>
  </HeadingPairs>
  <TitlesOfParts>
    <vt:vector size="41" baseType="lpstr">
      <vt:lpstr>Aptos</vt:lpstr>
      <vt:lpstr>Aptos Display</vt:lpstr>
      <vt:lpstr>Arial</vt:lpstr>
      <vt:lpstr>Broadway</vt:lpstr>
      <vt:lpstr>Calibri</vt:lpstr>
      <vt:lpstr>Courgette</vt:lpstr>
      <vt:lpstr>Franklin Gothic Medium</vt:lpstr>
      <vt:lpstr>Rockwell</vt:lpstr>
      <vt:lpstr>Thème Office</vt:lpstr>
      <vt:lpstr>70_Thème Office</vt:lpstr>
      <vt:lpstr>54_Thème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5</cp:revision>
  <dcterms:created xsi:type="dcterms:W3CDTF">2025-11-13T20:50:47Z</dcterms:created>
  <dcterms:modified xsi:type="dcterms:W3CDTF">2025-11-14T11:03:32Z</dcterms:modified>
</cp:coreProperties>
</file>