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694" r:id="rId4"/>
    <p:sldId id="695" r:id="rId5"/>
    <p:sldId id="697" r:id="rId6"/>
    <p:sldId id="698" r:id="rId7"/>
    <p:sldId id="704" r:id="rId8"/>
    <p:sldId id="696" r:id="rId9"/>
    <p:sldId id="705" r:id="rId10"/>
    <p:sldId id="706" r:id="rId11"/>
    <p:sldId id="707" r:id="rId12"/>
    <p:sldId id="708" r:id="rId13"/>
    <p:sldId id="700" r:id="rId14"/>
    <p:sldId id="709" r:id="rId15"/>
    <p:sldId id="710" r:id="rId16"/>
    <p:sldId id="711" r:id="rId17"/>
    <p:sldId id="712" r:id="rId18"/>
    <p:sldId id="699" r:id="rId19"/>
    <p:sldId id="713" r:id="rId20"/>
    <p:sldId id="714" r:id="rId21"/>
    <p:sldId id="715" r:id="rId22"/>
    <p:sldId id="716" r:id="rId23"/>
    <p:sldId id="702" r:id="rId24"/>
    <p:sldId id="717" r:id="rId25"/>
    <p:sldId id="718" r:id="rId26"/>
    <p:sldId id="719" r:id="rId27"/>
    <p:sldId id="720" r:id="rId28"/>
    <p:sldId id="703" r:id="rId29"/>
    <p:sldId id="721" r:id="rId30"/>
    <p:sldId id="722" r:id="rId31"/>
    <p:sldId id="723" r:id="rId32"/>
    <p:sldId id="724" r:id="rId33"/>
    <p:sldId id="701" r:id="rId34"/>
    <p:sldId id="725" r:id="rId35"/>
    <p:sldId id="726" r:id="rId36"/>
    <p:sldId id="727" r:id="rId37"/>
    <p:sldId id="728" r:id="rId38"/>
    <p:sldId id="732" r:id="rId39"/>
    <p:sldId id="729" r:id="rId40"/>
    <p:sldId id="730" r:id="rId41"/>
    <p:sldId id="731" r:id="rId42"/>
    <p:sldId id="733" r:id="rId43"/>
    <p:sldId id="734" r:id="rId44"/>
    <p:sldId id="735" r:id="rId45"/>
    <p:sldId id="736" r:id="rId46"/>
    <p:sldId id="605" r:id="rId4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iyYUn+aSRxP17WSfoCDPA==" hashData="C7HQUAmuyp+JBj/wGNmsz+CSGs4+CeXFZXVSDsWxPmnUWVMTk1OHY+xxQvwSePtrMDcyp8y2IjydN4pe3xmnj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989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98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C353D3-4738-CB01-3CE4-234A3C6E1F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CDE25AE-FE7E-EF6B-B046-D19F473A1A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B1CA54D-4C39-E04A-9FC4-FBF3517242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DC673-1EAF-48AB-A14D-684AA9BE8849}" type="datetimeFigureOut">
              <a:rPr lang="fr-FR" smtClean="0"/>
              <a:t>13/11/2025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14ADD7-510B-3B8D-AD75-D66CCF1FEC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3DBF2EF-9787-1819-AE37-BDD81224D1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E72A9-E4F2-45FB-99F1-89BDADA59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2692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3C6F8D-C7D7-9E82-CCEC-63A03A8E3D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407A770-7486-2513-D5F4-C9416E18E8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284569D-A954-4110-806D-562B4C04F7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DC673-1EAF-48AB-A14D-684AA9BE8849}" type="datetimeFigureOut">
              <a:rPr lang="fr-FR" smtClean="0"/>
              <a:t>13/11/2025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9928BC-2CA8-1D9F-0C0A-1D333B909D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F1ACA18-4FD0-814E-224C-DF5CE3CC5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E72A9-E4F2-45FB-99F1-89BDADA59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4205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841E93-40F5-BDA2-1FD4-4AABFD144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7F55543-3744-3393-0F22-1E179DF680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21B5B24-D587-6A23-6BA4-AA220AAF0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DC673-1EAF-48AB-A14D-684AA9BE8849}" type="datetimeFigureOut">
              <a:rPr lang="fr-FR" smtClean="0"/>
              <a:t>13/11/2025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2D0346-1E03-11D8-C361-B52AE34C2B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120CC3-59F5-4075-0310-257D965752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E72A9-E4F2-45FB-99F1-89BDADA59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7199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1930DE-422C-F7E6-C8B5-B59072813B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0AFF020-8843-F0A8-B151-06EACB2E6EC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DDDAD3E-7852-32B0-ABD1-F36124DE7F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E715A54-F3DD-5D93-1112-4701588FE9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DC673-1EAF-48AB-A14D-684AA9BE8849}" type="datetimeFigureOut">
              <a:rPr lang="fr-FR" smtClean="0"/>
              <a:t>13/11/2025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752BCF0-0654-DB14-9E84-30663256C3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BE4100C-1FC4-9E2A-8B50-153E77CB3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E72A9-E4F2-45FB-99F1-89BDADA59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6279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F68BBB-A9F1-2390-032C-5AA5413591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569DAF1-7D1B-A12A-A4AE-5A73EFE91E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848711E-1623-43B3-0AA8-18D4D7FC9D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363A350-F089-A0AD-EB15-AAB4EB74F0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1E8EE31-EB30-5562-62A7-00BAAFF5A6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09733E2-ABB8-759A-F041-9B90A36B12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DC673-1EAF-48AB-A14D-684AA9BE8849}" type="datetimeFigureOut">
              <a:rPr lang="fr-FR" smtClean="0"/>
              <a:t>13/11/2025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08B49C2-10C8-3996-99A0-60EBE2A56A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4656384-AEEA-6D3E-B431-7731C8F010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E72A9-E4F2-45FB-99F1-89BDADA59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1220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F4AE10-35B1-74FC-E65C-93EBCF7DB2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6ADC164-2197-5C5A-09A9-67C965F81A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DC673-1EAF-48AB-A14D-684AA9BE8849}" type="datetimeFigureOut">
              <a:rPr lang="fr-FR" smtClean="0"/>
              <a:t>13/11/2025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74096A9-2FF2-42B5-B487-4F27C53EF6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ED53E24-4D7A-C7F7-AD4B-02D5C4ABF0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E72A9-E4F2-45FB-99F1-89BDADA59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4567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EA4DC44-96BA-76F9-F2DC-74D27F22EF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DC673-1EAF-48AB-A14D-684AA9BE8849}" type="datetimeFigureOut">
              <a:rPr lang="fr-FR" smtClean="0"/>
              <a:t>13/11/2025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641ACDC-67D6-2234-23EE-D230E6C38F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B558EDF-91B5-B271-B1B8-2A4BDF221D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E72A9-E4F2-45FB-99F1-89BDADA59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8845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35EBD0-77B4-41AB-B807-D342C59D6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A702E71-A5CB-5423-586C-3664496C69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85387D6-BE6A-B91F-D9DC-D3B981B45E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ED0F7D9-6E9C-E48D-860A-20F1B3B70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DC673-1EAF-48AB-A14D-684AA9BE8849}" type="datetimeFigureOut">
              <a:rPr lang="fr-FR" smtClean="0"/>
              <a:t>13/11/2025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A9D148E-0B8B-F576-AE68-74A1E6D0BE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38E8601-D714-38AA-DB59-6B0F32F77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E72A9-E4F2-45FB-99F1-89BDADA59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4828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13F7D9-CFBE-AE9E-DC6C-3C61E7EFF2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6F77186-358E-9A63-FF88-B6963596FB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65723C9-BB04-15FF-C502-B701CF9FCA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DA7C292-B1A3-D78F-3156-595174D6A8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DC673-1EAF-48AB-A14D-684AA9BE8849}" type="datetimeFigureOut">
              <a:rPr lang="fr-FR" smtClean="0"/>
              <a:t>13/11/2025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6217A55-FCA9-0D25-F615-1853D7481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082E266-CF0F-1EAD-F322-8E40E10352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E72A9-E4F2-45FB-99F1-89BDADA59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1405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85F7A2-3A5C-445C-F3DC-2D35232A88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38381FE-B9F4-2C18-CAE5-0E97088350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0DEAADD-E691-469B-D7DE-284F27199E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DC673-1EAF-48AB-A14D-684AA9BE8849}" type="datetimeFigureOut">
              <a:rPr lang="fr-FR" smtClean="0"/>
              <a:t>13/11/2025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D45D6C0-2FDF-F30A-C3E6-E366617B97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9BE551F-2C60-21F0-49C6-D1D21A2BDA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E72A9-E4F2-45FB-99F1-89BDADA59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1996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54564E8-F2B1-DC7D-D294-0DD383560A9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755A0A1-A584-AFBB-10F6-97FBD75137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5C261AB-A3F4-46CA-1A2A-1DD9E74FCA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DC673-1EAF-48AB-A14D-684AA9BE8849}" type="datetimeFigureOut">
              <a:rPr lang="fr-FR" smtClean="0"/>
              <a:t>13/11/2025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C9F5D95-EA94-B757-7D7A-ECAEB670BA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496FCE8-3C22-E8C4-A9AE-B2447B840F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E72A9-E4F2-45FB-99F1-89BDADA59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7537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5" y="2130790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353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75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502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25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005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755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50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257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000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8216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6689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22" y="4408163"/>
            <a:ext cx="7772400" cy="1362076"/>
          </a:xfrm>
        </p:spPr>
        <p:txBody>
          <a:bodyPr anchor="t"/>
          <a:lstStyle>
            <a:lvl1pPr algn="l">
              <a:defRPr sz="3334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22" y="2906949"/>
            <a:ext cx="7772400" cy="1500187"/>
          </a:xfrm>
        </p:spPr>
        <p:txBody>
          <a:bodyPr anchor="b"/>
          <a:lstStyle>
            <a:lvl1pPr marL="0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1pPr>
            <a:lvl2pPr marL="375148" indent="0">
              <a:buNone/>
              <a:defRPr sz="1429">
                <a:solidFill>
                  <a:schemeClr val="tx1">
                    <a:tint val="75000"/>
                  </a:schemeClr>
                </a:solidFill>
              </a:defRPr>
            </a:lvl2pPr>
            <a:lvl3pPr marL="750293" indent="0">
              <a:buNone/>
              <a:defRPr sz="1349">
                <a:solidFill>
                  <a:schemeClr val="tx1">
                    <a:tint val="75000"/>
                  </a:schemeClr>
                </a:solidFill>
              </a:defRPr>
            </a:lvl3pPr>
            <a:lvl4pPr marL="1125339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4pPr>
            <a:lvl5pPr marL="1500575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5pPr>
            <a:lvl6pPr marL="1875557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6pPr>
            <a:lvl7pPr marL="2250680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7pPr>
            <a:lvl8pPr marL="2625793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8pPr>
            <a:lvl9pPr marL="3000890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6345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25" y="1600765"/>
            <a:ext cx="4038600" cy="4525963"/>
          </a:xfrm>
        </p:spPr>
        <p:txBody>
          <a:bodyPr/>
          <a:lstStyle>
            <a:lvl1pPr>
              <a:defRPr sz="2302"/>
            </a:lvl1pPr>
            <a:lvl2pPr>
              <a:defRPr sz="1985"/>
            </a:lvl2pPr>
            <a:lvl3pPr>
              <a:defRPr sz="1667"/>
            </a:lvl3pPr>
            <a:lvl4pPr>
              <a:defRPr sz="1429"/>
            </a:lvl4pPr>
            <a:lvl5pPr>
              <a:defRPr sz="1429"/>
            </a:lvl5pPr>
            <a:lvl6pPr>
              <a:defRPr sz="1429"/>
            </a:lvl6pPr>
            <a:lvl7pPr>
              <a:defRPr sz="1429"/>
            </a:lvl7pPr>
            <a:lvl8pPr>
              <a:defRPr sz="1429"/>
            </a:lvl8pPr>
            <a:lvl9pPr>
              <a:defRPr sz="142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792" y="1600765"/>
            <a:ext cx="4038600" cy="4525963"/>
          </a:xfrm>
        </p:spPr>
        <p:txBody>
          <a:bodyPr/>
          <a:lstStyle>
            <a:lvl1pPr>
              <a:defRPr sz="2302"/>
            </a:lvl1pPr>
            <a:lvl2pPr>
              <a:defRPr sz="1985"/>
            </a:lvl2pPr>
            <a:lvl3pPr>
              <a:defRPr sz="1667"/>
            </a:lvl3pPr>
            <a:lvl4pPr>
              <a:defRPr sz="1429"/>
            </a:lvl4pPr>
            <a:lvl5pPr>
              <a:defRPr sz="1429"/>
            </a:lvl5pPr>
            <a:lvl6pPr>
              <a:defRPr sz="1429"/>
            </a:lvl6pPr>
            <a:lvl7pPr>
              <a:defRPr sz="1429"/>
            </a:lvl7pPr>
            <a:lvl8pPr>
              <a:defRPr sz="1429"/>
            </a:lvl8pPr>
            <a:lvl9pPr>
              <a:defRPr sz="142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6983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611" y="1535367"/>
            <a:ext cx="4040187" cy="639761"/>
          </a:xfrm>
        </p:spPr>
        <p:txBody>
          <a:bodyPr anchor="b"/>
          <a:lstStyle>
            <a:lvl1pPr marL="0" indent="0">
              <a:buNone/>
              <a:defRPr sz="1985" b="1"/>
            </a:lvl1pPr>
            <a:lvl2pPr marL="375148" indent="0">
              <a:buNone/>
              <a:defRPr sz="1667" b="1"/>
            </a:lvl2pPr>
            <a:lvl3pPr marL="750293" indent="0">
              <a:buNone/>
              <a:defRPr sz="1429" b="1"/>
            </a:lvl3pPr>
            <a:lvl4pPr marL="1125339" indent="0">
              <a:buNone/>
              <a:defRPr sz="1349" b="1"/>
            </a:lvl4pPr>
            <a:lvl5pPr marL="1500575" indent="0">
              <a:buNone/>
              <a:defRPr sz="1349" b="1"/>
            </a:lvl5pPr>
            <a:lvl6pPr marL="1875557" indent="0">
              <a:buNone/>
              <a:defRPr sz="1349" b="1"/>
            </a:lvl6pPr>
            <a:lvl7pPr marL="2250680" indent="0">
              <a:buNone/>
              <a:defRPr sz="1349" b="1"/>
            </a:lvl7pPr>
            <a:lvl8pPr marL="2625793" indent="0">
              <a:buNone/>
              <a:defRPr sz="1349" b="1"/>
            </a:lvl8pPr>
            <a:lvl9pPr marL="3000890" indent="0">
              <a:buNone/>
              <a:defRPr sz="134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611" y="2175047"/>
            <a:ext cx="4040187" cy="3951288"/>
          </a:xfrm>
        </p:spPr>
        <p:txBody>
          <a:bodyPr/>
          <a:lstStyle>
            <a:lvl1pPr>
              <a:defRPr sz="1985"/>
            </a:lvl1pPr>
            <a:lvl2pPr>
              <a:defRPr sz="1667"/>
            </a:lvl2pPr>
            <a:lvl3pPr>
              <a:defRPr sz="1429"/>
            </a:lvl3pPr>
            <a:lvl4pPr>
              <a:defRPr sz="1349"/>
            </a:lvl4pPr>
            <a:lvl5pPr>
              <a:defRPr sz="1349"/>
            </a:lvl5pPr>
            <a:lvl6pPr>
              <a:defRPr sz="1349"/>
            </a:lvl6pPr>
            <a:lvl7pPr>
              <a:defRPr sz="1349"/>
            </a:lvl7pPr>
            <a:lvl8pPr>
              <a:defRPr sz="1349"/>
            </a:lvl8pPr>
            <a:lvl9pPr>
              <a:defRPr sz="134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100" y="1535367"/>
            <a:ext cx="4041779" cy="639761"/>
          </a:xfrm>
        </p:spPr>
        <p:txBody>
          <a:bodyPr anchor="b"/>
          <a:lstStyle>
            <a:lvl1pPr marL="0" indent="0">
              <a:buNone/>
              <a:defRPr sz="1985" b="1"/>
            </a:lvl1pPr>
            <a:lvl2pPr marL="375148" indent="0">
              <a:buNone/>
              <a:defRPr sz="1667" b="1"/>
            </a:lvl2pPr>
            <a:lvl3pPr marL="750293" indent="0">
              <a:buNone/>
              <a:defRPr sz="1429" b="1"/>
            </a:lvl3pPr>
            <a:lvl4pPr marL="1125339" indent="0">
              <a:buNone/>
              <a:defRPr sz="1349" b="1"/>
            </a:lvl4pPr>
            <a:lvl5pPr marL="1500575" indent="0">
              <a:buNone/>
              <a:defRPr sz="1349" b="1"/>
            </a:lvl5pPr>
            <a:lvl6pPr marL="1875557" indent="0">
              <a:buNone/>
              <a:defRPr sz="1349" b="1"/>
            </a:lvl6pPr>
            <a:lvl7pPr marL="2250680" indent="0">
              <a:buNone/>
              <a:defRPr sz="1349" b="1"/>
            </a:lvl7pPr>
            <a:lvl8pPr marL="2625793" indent="0">
              <a:buNone/>
              <a:defRPr sz="1349" b="1"/>
            </a:lvl8pPr>
            <a:lvl9pPr marL="3000890" indent="0">
              <a:buNone/>
              <a:defRPr sz="134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100" y="2175047"/>
            <a:ext cx="4041779" cy="3951288"/>
          </a:xfrm>
        </p:spPr>
        <p:txBody>
          <a:bodyPr/>
          <a:lstStyle>
            <a:lvl1pPr>
              <a:defRPr sz="1985"/>
            </a:lvl1pPr>
            <a:lvl2pPr>
              <a:defRPr sz="1667"/>
            </a:lvl2pPr>
            <a:lvl3pPr>
              <a:defRPr sz="1429"/>
            </a:lvl3pPr>
            <a:lvl4pPr>
              <a:defRPr sz="1349"/>
            </a:lvl4pPr>
            <a:lvl5pPr>
              <a:defRPr sz="1349"/>
            </a:lvl5pPr>
            <a:lvl6pPr>
              <a:defRPr sz="1349"/>
            </a:lvl6pPr>
            <a:lvl7pPr>
              <a:defRPr sz="1349"/>
            </a:lvl7pPr>
            <a:lvl8pPr>
              <a:defRPr sz="1349"/>
            </a:lvl8pPr>
            <a:lvl9pPr>
              <a:defRPr sz="134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2280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7636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5661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94" y="273342"/>
            <a:ext cx="3008310" cy="1162050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61" y="274468"/>
            <a:ext cx="5111749" cy="5853111"/>
          </a:xfrm>
        </p:spPr>
        <p:txBody>
          <a:bodyPr/>
          <a:lstStyle>
            <a:lvl1pPr>
              <a:defRPr sz="2620"/>
            </a:lvl1pPr>
            <a:lvl2pPr>
              <a:defRPr sz="2302"/>
            </a:lvl2pPr>
            <a:lvl3pPr>
              <a:defRPr sz="1985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94" y="1435430"/>
            <a:ext cx="3008310" cy="4691061"/>
          </a:xfrm>
        </p:spPr>
        <p:txBody>
          <a:bodyPr/>
          <a:lstStyle>
            <a:lvl1pPr marL="0" indent="0">
              <a:buNone/>
              <a:defRPr sz="1191"/>
            </a:lvl1pPr>
            <a:lvl2pPr marL="375148" indent="0">
              <a:buNone/>
              <a:defRPr sz="1032"/>
            </a:lvl2pPr>
            <a:lvl3pPr marL="750293" indent="0">
              <a:buNone/>
              <a:defRPr sz="873"/>
            </a:lvl3pPr>
            <a:lvl4pPr marL="1125339" indent="0">
              <a:buNone/>
              <a:defRPr sz="794"/>
            </a:lvl4pPr>
            <a:lvl5pPr marL="1500575" indent="0">
              <a:buNone/>
              <a:defRPr sz="794"/>
            </a:lvl5pPr>
            <a:lvl6pPr marL="1875557" indent="0">
              <a:buNone/>
              <a:defRPr sz="794"/>
            </a:lvl6pPr>
            <a:lvl7pPr marL="2250680" indent="0">
              <a:buNone/>
              <a:defRPr sz="794"/>
            </a:lvl7pPr>
            <a:lvl8pPr marL="2625793" indent="0">
              <a:buNone/>
              <a:defRPr sz="794"/>
            </a:lvl8pPr>
            <a:lvl9pPr marL="3000890" indent="0">
              <a:buNone/>
              <a:defRPr sz="794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8242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7" y="4800753"/>
            <a:ext cx="5486400" cy="566738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7" y="614282"/>
            <a:ext cx="5486400" cy="4114800"/>
          </a:xfrm>
        </p:spPr>
        <p:txBody>
          <a:bodyPr/>
          <a:lstStyle>
            <a:lvl1pPr marL="0" indent="0">
              <a:buNone/>
              <a:defRPr sz="2620"/>
            </a:lvl1pPr>
            <a:lvl2pPr marL="375148" indent="0">
              <a:buNone/>
              <a:defRPr sz="2302"/>
            </a:lvl2pPr>
            <a:lvl3pPr marL="750293" indent="0">
              <a:buNone/>
              <a:defRPr sz="1985"/>
            </a:lvl3pPr>
            <a:lvl4pPr marL="1125339" indent="0">
              <a:buNone/>
              <a:defRPr sz="1667"/>
            </a:lvl4pPr>
            <a:lvl5pPr marL="1500575" indent="0">
              <a:buNone/>
              <a:defRPr sz="1667"/>
            </a:lvl5pPr>
            <a:lvl6pPr marL="1875557" indent="0">
              <a:buNone/>
              <a:defRPr sz="1667"/>
            </a:lvl6pPr>
            <a:lvl7pPr marL="2250680" indent="0">
              <a:buNone/>
              <a:defRPr sz="1667"/>
            </a:lvl7pPr>
            <a:lvl8pPr marL="2625793" indent="0">
              <a:buNone/>
              <a:defRPr sz="1667"/>
            </a:lvl8pPr>
            <a:lvl9pPr marL="3000890" indent="0">
              <a:buNone/>
              <a:defRPr sz="1667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7" y="5368468"/>
            <a:ext cx="5486400" cy="804862"/>
          </a:xfrm>
        </p:spPr>
        <p:txBody>
          <a:bodyPr/>
          <a:lstStyle>
            <a:lvl1pPr marL="0" indent="0">
              <a:buNone/>
              <a:defRPr sz="1191"/>
            </a:lvl1pPr>
            <a:lvl2pPr marL="375148" indent="0">
              <a:buNone/>
              <a:defRPr sz="1032"/>
            </a:lvl2pPr>
            <a:lvl3pPr marL="750293" indent="0">
              <a:buNone/>
              <a:defRPr sz="873"/>
            </a:lvl3pPr>
            <a:lvl4pPr marL="1125339" indent="0">
              <a:buNone/>
              <a:defRPr sz="794"/>
            </a:lvl4pPr>
            <a:lvl5pPr marL="1500575" indent="0">
              <a:buNone/>
              <a:defRPr sz="794"/>
            </a:lvl5pPr>
            <a:lvl6pPr marL="1875557" indent="0">
              <a:buNone/>
              <a:defRPr sz="794"/>
            </a:lvl6pPr>
            <a:lvl7pPr marL="2250680" indent="0">
              <a:buNone/>
              <a:defRPr sz="794"/>
            </a:lvl7pPr>
            <a:lvl8pPr marL="2625793" indent="0">
              <a:buNone/>
              <a:defRPr sz="794"/>
            </a:lvl8pPr>
            <a:lvl9pPr marL="3000890" indent="0">
              <a:buNone/>
              <a:defRPr sz="794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6146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510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75" y="274790"/>
            <a:ext cx="2057401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71" y="274790"/>
            <a:ext cx="6019799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5483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6685" y="2132364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419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9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88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981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976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968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962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955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949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4630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9945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3207" y="4409351"/>
            <a:ext cx="7772400" cy="1362076"/>
          </a:xfrm>
        </p:spPr>
        <p:txBody>
          <a:bodyPr anchor="t"/>
          <a:lstStyle>
            <a:lvl1pPr algn="l">
              <a:defRPr sz="4445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3207" y="2906958"/>
            <a:ext cx="7772400" cy="1500187"/>
          </a:xfrm>
        </p:spPr>
        <p:txBody>
          <a:bodyPr anchor="b"/>
          <a:lstStyle>
            <a:lvl1pPr marL="0" indent="0">
              <a:buNone/>
              <a:defRPr sz="2222">
                <a:solidFill>
                  <a:schemeClr val="tx1">
                    <a:tint val="75000"/>
                  </a:schemeClr>
                </a:solidFill>
              </a:defRPr>
            </a:lvl1pPr>
            <a:lvl2pPr marL="499430" indent="0">
              <a:buNone/>
              <a:defRPr sz="1904">
                <a:solidFill>
                  <a:schemeClr val="tx1">
                    <a:tint val="75000"/>
                  </a:schemeClr>
                </a:solidFill>
              </a:defRPr>
            </a:lvl2pPr>
            <a:lvl3pPr marL="998847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3pPr>
            <a:lvl4pPr marL="1498104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4pPr>
            <a:lvl5pPr marL="1997654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5pPr>
            <a:lvl6pPr marL="2496828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6pPr>
            <a:lvl7pPr marL="2996233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7pPr>
            <a:lvl8pPr marL="3495589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8pPr>
            <a:lvl9pPr marL="3994927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5925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511" y="1601247"/>
            <a:ext cx="4038601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4"/>
            </a:lvl4pPr>
            <a:lvl5pPr>
              <a:defRPr sz="1904"/>
            </a:lvl5pPr>
            <a:lvl6pPr>
              <a:defRPr sz="1904"/>
            </a:lvl6pPr>
            <a:lvl7pPr>
              <a:defRPr sz="1904"/>
            </a:lvl7pPr>
            <a:lvl8pPr>
              <a:defRPr sz="1904"/>
            </a:lvl8pPr>
            <a:lvl9pPr>
              <a:defRPr sz="190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381" y="1601247"/>
            <a:ext cx="4038601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4"/>
            </a:lvl4pPr>
            <a:lvl5pPr>
              <a:defRPr sz="1904"/>
            </a:lvl5pPr>
            <a:lvl6pPr>
              <a:defRPr sz="1904"/>
            </a:lvl6pPr>
            <a:lvl7pPr>
              <a:defRPr sz="1904"/>
            </a:lvl7pPr>
            <a:lvl8pPr>
              <a:defRPr sz="1904"/>
            </a:lvl8pPr>
            <a:lvl9pPr>
              <a:defRPr sz="190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9598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668" y="1535371"/>
            <a:ext cx="4040188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9430" indent="0">
              <a:buNone/>
              <a:defRPr sz="2222" b="1"/>
            </a:lvl2pPr>
            <a:lvl3pPr marL="998847" indent="0">
              <a:buNone/>
              <a:defRPr sz="1904" b="1"/>
            </a:lvl3pPr>
            <a:lvl4pPr marL="1498104" indent="0">
              <a:buNone/>
              <a:defRPr sz="1799" b="1"/>
            </a:lvl4pPr>
            <a:lvl5pPr marL="1997654" indent="0">
              <a:buNone/>
              <a:defRPr sz="1799" b="1"/>
            </a:lvl5pPr>
            <a:lvl6pPr marL="2496828" indent="0">
              <a:buNone/>
              <a:defRPr sz="1799" b="1"/>
            </a:lvl6pPr>
            <a:lvl7pPr marL="2996233" indent="0">
              <a:buNone/>
              <a:defRPr sz="1799" b="1"/>
            </a:lvl7pPr>
            <a:lvl8pPr marL="3495589" indent="0">
              <a:buNone/>
              <a:defRPr sz="1799" b="1"/>
            </a:lvl8pPr>
            <a:lvl9pPr marL="3994927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668" y="2175066"/>
            <a:ext cx="4040188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4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947" y="1535371"/>
            <a:ext cx="4041775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9430" indent="0">
              <a:buNone/>
              <a:defRPr sz="2222" b="1"/>
            </a:lvl2pPr>
            <a:lvl3pPr marL="998847" indent="0">
              <a:buNone/>
              <a:defRPr sz="1904" b="1"/>
            </a:lvl3pPr>
            <a:lvl4pPr marL="1498104" indent="0">
              <a:buNone/>
              <a:defRPr sz="1799" b="1"/>
            </a:lvl4pPr>
            <a:lvl5pPr marL="1997654" indent="0">
              <a:buNone/>
              <a:defRPr sz="1799" b="1"/>
            </a:lvl5pPr>
            <a:lvl6pPr marL="2496828" indent="0">
              <a:buNone/>
              <a:defRPr sz="1799" b="1"/>
            </a:lvl6pPr>
            <a:lvl7pPr marL="2996233" indent="0">
              <a:buNone/>
              <a:defRPr sz="1799" b="1"/>
            </a:lvl7pPr>
            <a:lvl8pPr marL="3495589" indent="0">
              <a:buNone/>
              <a:defRPr sz="1799" b="1"/>
            </a:lvl8pPr>
            <a:lvl9pPr marL="3994927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947" y="2175066"/>
            <a:ext cx="4041775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4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940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5448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9803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937" y="274917"/>
            <a:ext cx="3008312" cy="1162050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168" y="275649"/>
            <a:ext cx="5111749" cy="5853111"/>
          </a:xfrm>
        </p:spPr>
        <p:txBody>
          <a:bodyPr/>
          <a:lstStyle>
            <a:lvl1pPr>
              <a:defRPr sz="3492"/>
            </a:lvl1pPr>
            <a:lvl2pPr>
              <a:defRPr sz="3069"/>
            </a:lvl2pPr>
            <a:lvl3pPr>
              <a:defRPr sz="2646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937" y="1435430"/>
            <a:ext cx="3008312" cy="4691061"/>
          </a:xfrm>
        </p:spPr>
        <p:txBody>
          <a:bodyPr/>
          <a:lstStyle>
            <a:lvl1pPr marL="0" indent="0">
              <a:buNone/>
              <a:defRPr sz="1588"/>
            </a:lvl1pPr>
            <a:lvl2pPr marL="499430" indent="0">
              <a:buNone/>
              <a:defRPr sz="1376"/>
            </a:lvl2pPr>
            <a:lvl3pPr marL="998847" indent="0">
              <a:buNone/>
              <a:defRPr sz="1164"/>
            </a:lvl3pPr>
            <a:lvl4pPr marL="1498104" indent="0">
              <a:buNone/>
              <a:defRPr sz="1058"/>
            </a:lvl4pPr>
            <a:lvl5pPr marL="1997654" indent="0">
              <a:buNone/>
              <a:defRPr sz="1058"/>
            </a:lvl5pPr>
            <a:lvl6pPr marL="2496828" indent="0">
              <a:buNone/>
              <a:defRPr sz="1058"/>
            </a:lvl6pPr>
            <a:lvl7pPr marL="2996233" indent="0">
              <a:buNone/>
              <a:defRPr sz="1058"/>
            </a:lvl7pPr>
            <a:lvl8pPr marL="3495589" indent="0">
              <a:buNone/>
              <a:defRPr sz="1058"/>
            </a:lvl8pPr>
            <a:lvl9pPr marL="3994927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7472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7" y="4801922"/>
            <a:ext cx="5486400" cy="566738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7" y="615933"/>
            <a:ext cx="5486400" cy="4114800"/>
          </a:xfrm>
        </p:spPr>
        <p:txBody>
          <a:bodyPr/>
          <a:lstStyle>
            <a:lvl1pPr marL="0" indent="0">
              <a:buNone/>
              <a:defRPr sz="3492"/>
            </a:lvl1pPr>
            <a:lvl2pPr marL="499430" indent="0">
              <a:buNone/>
              <a:defRPr sz="3069"/>
            </a:lvl2pPr>
            <a:lvl3pPr marL="998847" indent="0">
              <a:buNone/>
              <a:defRPr sz="2646"/>
            </a:lvl3pPr>
            <a:lvl4pPr marL="1498104" indent="0">
              <a:buNone/>
              <a:defRPr sz="2222"/>
            </a:lvl4pPr>
            <a:lvl5pPr marL="1997654" indent="0">
              <a:buNone/>
              <a:defRPr sz="2222"/>
            </a:lvl5pPr>
            <a:lvl6pPr marL="2496828" indent="0">
              <a:buNone/>
              <a:defRPr sz="2222"/>
            </a:lvl6pPr>
            <a:lvl7pPr marL="2996233" indent="0">
              <a:buNone/>
              <a:defRPr sz="2222"/>
            </a:lvl7pPr>
            <a:lvl8pPr marL="3495589" indent="0">
              <a:buNone/>
              <a:defRPr sz="2222"/>
            </a:lvl8pPr>
            <a:lvl9pPr marL="3994927" indent="0">
              <a:buNone/>
              <a:defRPr sz="2222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7" y="5368468"/>
            <a:ext cx="5486400" cy="804862"/>
          </a:xfrm>
        </p:spPr>
        <p:txBody>
          <a:bodyPr/>
          <a:lstStyle>
            <a:lvl1pPr marL="0" indent="0">
              <a:buNone/>
              <a:defRPr sz="1588"/>
            </a:lvl1pPr>
            <a:lvl2pPr marL="499430" indent="0">
              <a:buNone/>
              <a:defRPr sz="1376"/>
            </a:lvl2pPr>
            <a:lvl3pPr marL="998847" indent="0">
              <a:buNone/>
              <a:defRPr sz="1164"/>
            </a:lvl3pPr>
            <a:lvl4pPr marL="1498104" indent="0">
              <a:buNone/>
              <a:defRPr sz="1058"/>
            </a:lvl4pPr>
            <a:lvl5pPr marL="1997654" indent="0">
              <a:buNone/>
              <a:defRPr sz="1058"/>
            </a:lvl5pPr>
            <a:lvl6pPr marL="2496828" indent="0">
              <a:buNone/>
              <a:defRPr sz="1058"/>
            </a:lvl6pPr>
            <a:lvl7pPr marL="2996233" indent="0">
              <a:buNone/>
              <a:defRPr sz="1058"/>
            </a:lvl7pPr>
            <a:lvl8pPr marL="3495589" indent="0">
              <a:buNone/>
              <a:defRPr sz="1058"/>
            </a:lvl8pPr>
            <a:lvl9pPr marL="3994927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2881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9385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104" y="275964"/>
            <a:ext cx="2057402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571" y="275964"/>
            <a:ext cx="6019798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9970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272F09E-10DB-CC78-7A24-E1446A5CDB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A373DC2-8824-935D-C231-36357414FC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3A6A0C0-2A45-1342-FD17-8B122A7226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8EDC673-1EAF-48AB-A14D-684AA9BE8849}" type="datetimeFigureOut">
              <a:rPr lang="fr-FR" smtClean="0"/>
              <a:t>13/11/2025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CB1AAB5-5F53-95D5-4C0F-D2F930B3EB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D501F1D-FC6D-70F8-93CE-9AF9D796BE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7BE72A9-E4F2-45FB-99F1-89BDADA59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5726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440" y="275001"/>
            <a:ext cx="8229599" cy="1143001"/>
          </a:xfrm>
          <a:prstGeom prst="rect">
            <a:avLst/>
          </a:prstGeom>
        </p:spPr>
        <p:txBody>
          <a:bodyPr vert="horz" lIns="94703" tIns="47327" rIns="94703" bIns="47327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440" y="1600765"/>
            <a:ext cx="8229599" cy="4525963"/>
          </a:xfrm>
          <a:prstGeom prst="rect">
            <a:avLst/>
          </a:prstGeom>
        </p:spPr>
        <p:txBody>
          <a:bodyPr vert="horz" lIns="94703" tIns="47327" rIns="94703" bIns="47327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900" y="6356575"/>
            <a:ext cx="2133599" cy="365125"/>
          </a:xfrm>
          <a:prstGeom prst="rect">
            <a:avLst/>
          </a:prstGeom>
        </p:spPr>
        <p:txBody>
          <a:bodyPr vert="horz" lIns="94703" tIns="47327" rIns="94703" bIns="47327" rtlCol="0" anchor="ctr"/>
          <a:lstStyle>
            <a:lvl1pPr algn="l" defTabSz="750293">
              <a:defRPr sz="10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71" y="6356575"/>
            <a:ext cx="2895600" cy="365125"/>
          </a:xfrm>
          <a:prstGeom prst="rect">
            <a:avLst/>
          </a:prstGeom>
        </p:spPr>
        <p:txBody>
          <a:bodyPr vert="horz" lIns="94703" tIns="47327" rIns="94703" bIns="47327" rtlCol="0" anchor="ctr"/>
          <a:lstStyle>
            <a:lvl1pPr algn="ctr" defTabSz="750293">
              <a:defRPr sz="10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899" y="6356575"/>
            <a:ext cx="2133599" cy="365125"/>
          </a:xfrm>
          <a:prstGeom prst="rect">
            <a:avLst/>
          </a:prstGeom>
        </p:spPr>
        <p:txBody>
          <a:bodyPr vert="horz" lIns="94703" tIns="47327" rIns="94703" bIns="47327" rtlCol="0" anchor="ctr"/>
          <a:lstStyle>
            <a:lvl1pPr algn="r" defTabSz="750293">
              <a:defRPr sz="10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5421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  <p:txStyles>
    <p:titleStyle>
      <a:lvl1pPr algn="ctr" defTabSz="750293" rtl="0" eaLnBrk="1" latinLnBrk="0" hangingPunct="1">
        <a:spcBef>
          <a:spcPct val="0"/>
        </a:spcBef>
        <a:buNone/>
        <a:defRPr sz="365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1354" indent="-281354" algn="l" defTabSz="750293" rtl="0" eaLnBrk="1" latinLnBrk="0" hangingPunct="1">
        <a:spcBef>
          <a:spcPct val="20000"/>
        </a:spcBef>
        <a:buFont typeface="Arial" pitchFamily="34" charset="0"/>
        <a:buChar char="•"/>
        <a:defRPr sz="2620" kern="1200">
          <a:solidFill>
            <a:schemeClr val="tx1"/>
          </a:solidFill>
          <a:latin typeface="+mn-lt"/>
          <a:ea typeface="+mn-ea"/>
          <a:cs typeface="+mn-cs"/>
        </a:defRPr>
      </a:lvl1pPr>
      <a:lvl2pPr marL="609542" indent="-234432" algn="l" defTabSz="750293" rtl="0" eaLnBrk="1" latinLnBrk="0" hangingPunct="1">
        <a:spcBef>
          <a:spcPct val="20000"/>
        </a:spcBef>
        <a:buFont typeface="Arial" pitchFamily="34" charset="0"/>
        <a:buChar char="–"/>
        <a:defRPr sz="2302" kern="1200">
          <a:solidFill>
            <a:schemeClr val="tx1"/>
          </a:solidFill>
          <a:latin typeface="+mn-lt"/>
          <a:ea typeface="+mn-ea"/>
          <a:cs typeface="+mn-cs"/>
        </a:defRPr>
      </a:lvl2pPr>
      <a:lvl3pPr marL="937756" indent="-187581" algn="l" defTabSz="750293" rtl="0" eaLnBrk="1" latinLnBrk="0" hangingPunct="1">
        <a:spcBef>
          <a:spcPct val="20000"/>
        </a:spcBef>
        <a:buFont typeface="Arial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3pPr>
      <a:lvl4pPr marL="1312870" indent="-187581" algn="l" defTabSz="750293" rtl="0" eaLnBrk="1" latinLnBrk="0" hangingPunct="1">
        <a:spcBef>
          <a:spcPct val="20000"/>
        </a:spcBef>
        <a:buFont typeface="Arial" pitchFamily="34" charset="0"/>
        <a:buChar char="–"/>
        <a:defRPr sz="1667" kern="1200">
          <a:solidFill>
            <a:schemeClr val="tx1"/>
          </a:solidFill>
          <a:latin typeface="+mn-lt"/>
          <a:ea typeface="+mn-ea"/>
          <a:cs typeface="+mn-cs"/>
        </a:defRPr>
      </a:lvl4pPr>
      <a:lvl5pPr marL="1688052" indent="-187581" algn="l" defTabSz="750293" rtl="0" eaLnBrk="1" latinLnBrk="0" hangingPunct="1">
        <a:spcBef>
          <a:spcPct val="20000"/>
        </a:spcBef>
        <a:buFont typeface="Arial" pitchFamily="34" charset="0"/>
        <a:buChar char="»"/>
        <a:defRPr sz="1667" kern="1200">
          <a:solidFill>
            <a:schemeClr val="tx1"/>
          </a:solidFill>
          <a:latin typeface="+mn-lt"/>
          <a:ea typeface="+mn-ea"/>
          <a:cs typeface="+mn-cs"/>
        </a:defRPr>
      </a:lvl5pPr>
      <a:lvl6pPr marL="2063108" indent="-187581" algn="l" defTabSz="750293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6pPr>
      <a:lvl7pPr marL="2438221" indent="-187581" algn="l" defTabSz="750293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7pPr>
      <a:lvl8pPr marL="2813247" indent="-187581" algn="l" defTabSz="750293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8pPr>
      <a:lvl9pPr marL="3188399" indent="-187581" algn="l" defTabSz="750293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1pPr>
      <a:lvl2pPr marL="375148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2pPr>
      <a:lvl3pPr marL="750293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3pPr>
      <a:lvl4pPr marL="1125339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4pPr>
      <a:lvl5pPr marL="1500575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5pPr>
      <a:lvl6pPr marL="1875557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6pPr>
      <a:lvl7pPr marL="2250680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7pPr>
      <a:lvl8pPr marL="2625793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8pPr>
      <a:lvl9pPr marL="3000890" algn="l" defTabSz="750293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1" y="276575"/>
            <a:ext cx="8229599" cy="1143001"/>
          </a:xfrm>
          <a:prstGeom prst="rect">
            <a:avLst/>
          </a:prstGeom>
        </p:spPr>
        <p:txBody>
          <a:bodyPr vert="horz" lIns="94145" tIns="47048" rIns="94145" bIns="47048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1" y="1601247"/>
            <a:ext cx="8229599" cy="4525963"/>
          </a:xfrm>
          <a:prstGeom prst="rect">
            <a:avLst/>
          </a:prstGeom>
        </p:spPr>
        <p:txBody>
          <a:bodyPr vert="horz" lIns="94145" tIns="47048" rIns="94145" bIns="47048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956" y="6357749"/>
            <a:ext cx="2133601" cy="365125"/>
          </a:xfrm>
          <a:prstGeom prst="rect">
            <a:avLst/>
          </a:prstGeom>
        </p:spPr>
        <p:txBody>
          <a:bodyPr vert="horz" lIns="94145" tIns="47048" rIns="94145" bIns="47048" rtlCol="0" anchor="ctr"/>
          <a:lstStyle>
            <a:lvl1pPr algn="l" defTabSz="998847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760" y="6357749"/>
            <a:ext cx="2895600" cy="365125"/>
          </a:xfrm>
          <a:prstGeom prst="rect">
            <a:avLst/>
          </a:prstGeom>
        </p:spPr>
        <p:txBody>
          <a:bodyPr vert="horz" lIns="94145" tIns="47048" rIns="94145" bIns="47048" rtlCol="0" anchor="ctr"/>
          <a:lstStyle>
            <a:lvl1pPr algn="ctr" defTabSz="998847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884" y="6357749"/>
            <a:ext cx="2133601" cy="365125"/>
          </a:xfrm>
          <a:prstGeom prst="rect">
            <a:avLst/>
          </a:prstGeom>
        </p:spPr>
        <p:txBody>
          <a:bodyPr vert="horz" lIns="94145" tIns="47048" rIns="94145" bIns="47048" rtlCol="0" anchor="ctr"/>
          <a:lstStyle>
            <a:lvl1pPr algn="r" defTabSz="998847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2591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  <p:txStyles>
    <p:titleStyle>
      <a:lvl1pPr algn="ctr" defTabSz="998847" rtl="0" eaLnBrk="1" latinLnBrk="0" hangingPunct="1">
        <a:spcBef>
          <a:spcPct val="0"/>
        </a:spcBef>
        <a:buNone/>
        <a:defRPr sz="4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4579" indent="-374579" algn="l" defTabSz="998847" rtl="0" eaLnBrk="1" latinLnBrk="0" hangingPunct="1">
        <a:spcBef>
          <a:spcPct val="20000"/>
        </a:spcBef>
        <a:buFont typeface="Arial" pitchFamily="34" charset="0"/>
        <a:buChar char="•"/>
        <a:defRPr sz="3492" kern="1200">
          <a:solidFill>
            <a:schemeClr val="tx1"/>
          </a:solidFill>
          <a:latin typeface="+mn-lt"/>
          <a:ea typeface="+mn-ea"/>
          <a:cs typeface="+mn-cs"/>
        </a:defRPr>
      </a:lvl1pPr>
      <a:lvl2pPr marL="811444" indent="-312093" algn="l" defTabSz="998847" rtl="0" eaLnBrk="1" latinLnBrk="0" hangingPunct="1">
        <a:spcBef>
          <a:spcPct val="20000"/>
        </a:spcBef>
        <a:buFont typeface="Arial" pitchFamily="34" charset="0"/>
        <a:buChar char="–"/>
        <a:defRPr sz="3069" kern="1200">
          <a:solidFill>
            <a:schemeClr val="tx1"/>
          </a:solidFill>
          <a:latin typeface="+mn-lt"/>
          <a:ea typeface="+mn-ea"/>
          <a:cs typeface="+mn-cs"/>
        </a:defRPr>
      </a:lvl2pPr>
      <a:lvl3pPr marL="1248387" indent="-249734" algn="l" defTabSz="998847" rtl="0" eaLnBrk="1" latinLnBrk="0" hangingPunct="1">
        <a:spcBef>
          <a:spcPct val="20000"/>
        </a:spcBef>
        <a:buFont typeface="Arial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3pPr>
      <a:lvl4pPr marL="1747787" indent="-249734" algn="l" defTabSz="998847" rtl="0" eaLnBrk="1" latinLnBrk="0" hangingPunct="1">
        <a:spcBef>
          <a:spcPct val="20000"/>
        </a:spcBef>
        <a:buFont typeface="Arial" pitchFamily="34" charset="0"/>
        <a:buChar char="–"/>
        <a:defRPr sz="2222" kern="1200">
          <a:solidFill>
            <a:schemeClr val="tx1"/>
          </a:solidFill>
          <a:latin typeface="+mn-lt"/>
          <a:ea typeface="+mn-ea"/>
          <a:cs typeface="+mn-cs"/>
        </a:defRPr>
      </a:lvl4pPr>
      <a:lvl5pPr marL="2247217" indent="-249734" algn="l" defTabSz="998847" rtl="0" eaLnBrk="1" latinLnBrk="0" hangingPunct="1">
        <a:spcBef>
          <a:spcPct val="20000"/>
        </a:spcBef>
        <a:buFont typeface="Arial" pitchFamily="34" charset="0"/>
        <a:buChar char="»"/>
        <a:defRPr sz="2222" kern="1200">
          <a:solidFill>
            <a:schemeClr val="tx1"/>
          </a:solidFill>
          <a:latin typeface="+mn-lt"/>
          <a:ea typeface="+mn-ea"/>
          <a:cs typeface="+mn-cs"/>
        </a:defRPr>
      </a:lvl5pPr>
      <a:lvl6pPr marL="2746504" indent="-249734" algn="l" defTabSz="998847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6pPr>
      <a:lvl7pPr marL="3245912" indent="-249734" algn="l" defTabSz="998847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7pPr>
      <a:lvl8pPr marL="3745138" indent="-249734" algn="l" defTabSz="998847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8pPr>
      <a:lvl9pPr marL="4244615" indent="-249734" algn="l" defTabSz="998847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1pPr>
      <a:lvl2pPr marL="499430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2pPr>
      <a:lvl3pPr marL="998847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3pPr>
      <a:lvl4pPr marL="1498104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4pPr>
      <a:lvl5pPr marL="1997654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5pPr>
      <a:lvl6pPr marL="2496828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6pPr>
      <a:lvl7pPr marL="2996233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7pPr>
      <a:lvl8pPr marL="3495589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8pPr>
      <a:lvl9pPr marL="3994927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gif"/><Relationship Id="rId3" Type="http://schemas.openxmlformats.org/officeDocument/2006/relationships/image" Target="../media/image49.gif"/><Relationship Id="rId7" Type="http://schemas.openxmlformats.org/officeDocument/2006/relationships/image" Target="../media/image53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Une image contenant chapeau, habits, couvre-chef, résistant&#10;&#10;Le contenu généré par l’IA peut être incorrect.">
            <a:extLst>
              <a:ext uri="{FF2B5EF4-FFF2-40B4-BE49-F238E27FC236}">
                <a16:creationId xmlns:a16="http://schemas.microsoft.com/office/drawing/2014/main" id="{4560C05E-A484-0980-ECE0-534241598AC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1104">
            <a:off x="6177224" y="4003721"/>
            <a:ext cx="1990335" cy="2985502"/>
          </a:xfrm>
          <a:prstGeom prst="rect">
            <a:avLst/>
          </a:prstGeom>
        </p:spPr>
      </p:pic>
      <p:sp>
        <p:nvSpPr>
          <p:cNvPr id="3" name="ZoneTexte 2"/>
          <p:cNvSpPr txBox="1">
            <a:spLocks noChangeAspect="1"/>
          </p:cNvSpPr>
          <p:nvPr/>
        </p:nvSpPr>
        <p:spPr>
          <a:xfrm>
            <a:off x="2322178" y="1585616"/>
            <a:ext cx="3983372" cy="2904017"/>
          </a:xfrm>
          <a:prstGeom prst="rect">
            <a:avLst/>
          </a:prstGeom>
          <a:noFill/>
        </p:spPr>
        <p:txBody>
          <a:bodyPr wrap="none" lIns="63018" tIns="31508" rIns="63018" bIns="31508" numCol="1" rtlCol="0">
            <a:prstTxWarp prst="textArchUpPour">
              <a:avLst/>
            </a:prstTxWarp>
            <a:spAutoFit/>
          </a:bodyPr>
          <a:lstStyle/>
          <a:p>
            <a:pPr defTabSz="750293"/>
            <a:r>
              <a:rPr lang="fr-FR" sz="4207" dirty="0">
                <a:ln w="508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Halloween</a:t>
            </a:r>
          </a:p>
        </p:txBody>
      </p:sp>
      <p:sp>
        <p:nvSpPr>
          <p:cNvPr id="4" name="Rectangle 3"/>
          <p:cNvSpPr/>
          <p:nvPr/>
        </p:nvSpPr>
        <p:spPr>
          <a:xfrm>
            <a:off x="6493968" y="1622792"/>
            <a:ext cx="2434875" cy="1377629"/>
          </a:xfrm>
          <a:prstGeom prst="rect">
            <a:avLst/>
          </a:prstGeom>
        </p:spPr>
        <p:txBody>
          <a:bodyPr wrap="square" lIns="83995" tIns="42073" rIns="83995" bIns="42073">
            <a:spAutoFit/>
          </a:bodyPr>
          <a:lstStyle/>
          <a:p>
            <a:pPr algn="ctr" defTabSz="750293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Le plus difficile dans la photographie est de rester simple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1523315" y="6135537"/>
            <a:ext cx="6858473" cy="679185"/>
          </a:xfrm>
          <a:prstGeom prst="rect">
            <a:avLst/>
          </a:prstGeom>
          <a:noFill/>
        </p:spPr>
        <p:txBody>
          <a:bodyPr wrap="square" lIns="63018" tIns="31508" rIns="63018" bIns="31508" rtlCol="0">
            <a:spAutoFit/>
          </a:bodyPr>
          <a:lstStyle/>
          <a:p>
            <a:pPr algn="ctr" defTabSz="750293"/>
            <a:r>
              <a:rPr lang="fr-FR" sz="2000" b="1" dirty="0">
                <a:ln w="1905">
                  <a:solidFill>
                    <a:srgbClr val="FF0000"/>
                  </a:solidFill>
                </a:ln>
                <a:solidFill>
                  <a:prstClr val="white"/>
                </a:solidFill>
                <a:latin typeface="Courgette" pitchFamily="2" charset="0"/>
              </a:rPr>
              <a:t>Photos  prises par  </a:t>
            </a:r>
            <a:r>
              <a:rPr lang="fr-FR" sz="2000" b="1" dirty="0">
                <a:ln w="1905">
                  <a:solidFill>
                    <a:srgbClr val="FF0000"/>
                  </a:solidFill>
                </a:ln>
                <a:solidFill>
                  <a:srgbClr val="FFFF00"/>
                </a:solidFill>
                <a:latin typeface="Courgette" pitchFamily="2" charset="0"/>
              </a:rPr>
              <a:t>différents  photographes  randonneurs</a:t>
            </a:r>
          </a:p>
          <a:p>
            <a:pPr algn="ctr" defTabSz="750293"/>
            <a:r>
              <a:rPr lang="fr-FR" sz="2000" b="1" dirty="0">
                <a:ln w="1905">
                  <a:solidFill>
                    <a:srgbClr val="FF0000"/>
                  </a:solidFill>
                </a:ln>
                <a:solidFill>
                  <a:prstClr val="white"/>
                </a:solidFill>
                <a:latin typeface="Courgette" pitchFamily="2" charset="0"/>
              </a:rPr>
              <a:t> pour  le  plaisir  du  partage  </a:t>
            </a:r>
          </a:p>
        </p:txBody>
      </p:sp>
      <p:pic>
        <p:nvPicPr>
          <p:cNvPr id="20" name="Image 19" descr="Une image contenant clipart, Graphique, dessin, dessin humoristique&#10;&#10;Le contenu généré par l’IA peut être incorrect.">
            <a:extLst>
              <a:ext uri="{FF2B5EF4-FFF2-40B4-BE49-F238E27FC236}">
                <a16:creationId xmlns:a16="http://schemas.microsoft.com/office/drawing/2014/main" id="{6D1B4EE8-64C2-31EC-45E0-2AAC1D747A1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95203"/>
            <a:ext cx="2084841" cy="2084841"/>
          </a:xfrm>
          <a:prstGeom prst="rect">
            <a:avLst/>
          </a:prstGeom>
        </p:spPr>
      </p:pic>
      <p:sp>
        <p:nvSpPr>
          <p:cNvPr id="2" name="ZoneTexte 1"/>
          <p:cNvSpPr txBox="1">
            <a:spLocks noChangeAspect="1"/>
          </p:cNvSpPr>
          <p:nvPr/>
        </p:nvSpPr>
        <p:spPr>
          <a:xfrm rot="577073">
            <a:off x="5800041" y="3809457"/>
            <a:ext cx="2937658" cy="2535243"/>
          </a:xfrm>
          <a:prstGeom prst="rect">
            <a:avLst/>
          </a:prstGeom>
          <a:noFill/>
        </p:spPr>
        <p:txBody>
          <a:bodyPr wrap="none" lIns="63018" tIns="31508" rIns="63018" bIns="31508" numCol="1" rtlCol="0">
            <a:prstTxWarp prst="textArchUpPour">
              <a:avLst/>
            </a:prstTxWarp>
            <a:spAutoFit/>
          </a:bodyPr>
          <a:lstStyle/>
          <a:p>
            <a:pPr defTabSz="750293"/>
            <a:r>
              <a:rPr lang="fr-FR" sz="6111" dirty="0">
                <a:ln w="38100">
                  <a:gradFill>
                    <a:gsLst>
                      <a:gs pos="0">
                        <a:srgbClr val="000082">
                          <a:lumMod val="100000"/>
                        </a:srgbClr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pic>
        <p:nvPicPr>
          <p:cNvPr id="10" name="Image 9" descr="Une image contenant crâne, os&#10;&#10;Le contenu généré par l’IA peut être incorrect.">
            <a:extLst>
              <a:ext uri="{FF2B5EF4-FFF2-40B4-BE49-F238E27FC236}">
                <a16:creationId xmlns:a16="http://schemas.microsoft.com/office/drawing/2014/main" id="{E4866338-3EF1-37A1-5BB5-97BDDFF5997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925" y="2252667"/>
            <a:ext cx="3429000" cy="5143501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6262E5D-F6B3-E56C-7A59-79FAB15055FE}"/>
              </a:ext>
            </a:extLst>
          </p:cNvPr>
          <p:cNvSpPr txBox="1"/>
          <p:nvPr/>
        </p:nvSpPr>
        <p:spPr>
          <a:xfrm>
            <a:off x="1733657" y="59046"/>
            <a:ext cx="698043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800" b="1" spc="50" dirty="0">
                <a:ln w="0"/>
                <a:solidFill>
                  <a:schemeClr val="accent6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Des Citrouilles</a:t>
            </a:r>
          </a:p>
        </p:txBody>
      </p:sp>
      <p:pic>
        <p:nvPicPr>
          <p:cNvPr id="7" name="Halloween 12-Mix-Sans-Parole">
            <a:hlinkClick r:id="" action="ppaction://media"/>
            <a:extLst>
              <a:ext uri="{FF2B5EF4-FFF2-40B4-BE49-F238E27FC236}">
                <a16:creationId xmlns:a16="http://schemas.microsoft.com/office/drawing/2014/main" id="{C8212A03-1397-BB38-EF9F-31AE1C50F2C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72756" y="53863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028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000">
        <p14:ferris dir="l"/>
      </p:transition>
    </mc:Choice>
    <mc:Fallback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6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600"/>
                            </p:stCondLst>
                            <p:childTnLst>
                              <p:par>
                                <p:cTn id="2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6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600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39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" grpId="0"/>
      <p:bldP spid="4" grpId="0"/>
      <p:bldP spid="5" grpId="0"/>
      <p:bldP spid="2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67147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000">
        <p14:conveyor dir="r"/>
      </p:transition>
    </mc:Choice>
    <mc:Fallback>
      <p:transition spd="slow" advTm="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37420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4077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d"/>
      </p:transition>
    </mc:Choice>
    <mc:Fallback>
      <p:transition spd="slow" advTm="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8458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lloween, citrouille, neige, plein air&#10;&#10;Le contenu généré par l’IA peut être incorrect.">
            <a:extLst>
              <a:ext uri="{FF2B5EF4-FFF2-40B4-BE49-F238E27FC236}">
                <a16:creationId xmlns:a16="http://schemas.microsoft.com/office/drawing/2014/main" id="{0ED0F97D-9B62-D4E3-9E83-C4E5FADFCF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150" y="-50800"/>
            <a:ext cx="5181600" cy="690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859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newsflash/>
      </p:transition>
    </mc:Choice>
    <mc:Fallback>
      <p:transition spd="slow" advTm="4000">
        <p:newsflash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62774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9170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86754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7359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000">
        <p14:conveyor dir="r"/>
      </p:transition>
    </mc:Choice>
    <mc:Fallback>
      <p:transition spd="slow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trouille, funérailles, légume&#10;&#10;Le contenu généré par l’IA peut être incorrect.">
            <a:extLst>
              <a:ext uri="{FF2B5EF4-FFF2-40B4-BE49-F238E27FC236}">
                <a16:creationId xmlns:a16="http://schemas.microsoft.com/office/drawing/2014/main" id="{21F13FE9-43D7-D7FC-1640-DD6509A55F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-2540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980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93413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715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000">
        <p14:conveyor dir="l"/>
      </p:transition>
    </mc:Choice>
    <mc:Fallback>
      <p:transition spd="slow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07269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3912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4000">
        <p14:warp dir="in"/>
      </p:transition>
    </mc:Choice>
    <mc:Fallback>
      <p:transition spd="slow" advTm="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scaliers, sol, jaune&#10;&#10;Le contenu généré par l’IA peut être incorrect.">
            <a:extLst>
              <a:ext uri="{FF2B5EF4-FFF2-40B4-BE49-F238E27FC236}">
                <a16:creationId xmlns:a16="http://schemas.microsoft.com/office/drawing/2014/main" id="{3F34AB36-4B68-6C75-5A35-2C9F4E8415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675" y="-38100"/>
            <a:ext cx="5172075" cy="689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390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000">
        <p14:conveyor dir="l"/>
      </p:transition>
    </mc:Choice>
    <mc:Fallback>
      <p:transition spd="slow" advTm="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1569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8000" r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56803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63269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27521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u"/>
      </p:transition>
    </mc:Choice>
    <mc:Fallback>
      <p:transition spd="slow" advTm="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statue, fleur&#10;&#10;Le contenu généré par l’IA peut être incorrect.">
            <a:extLst>
              <a:ext uri="{FF2B5EF4-FFF2-40B4-BE49-F238E27FC236}">
                <a16:creationId xmlns:a16="http://schemas.microsoft.com/office/drawing/2014/main" id="{9140940D-2E31-8DED-BB1F-62F47E9130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5" y="12700"/>
            <a:ext cx="5133975" cy="684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899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2244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7811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138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4000">
        <p14:warp dir="in"/>
      </p:transition>
    </mc:Choice>
    <mc:Fallback>
      <p:transition spd="slow" advTm="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3179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chaussures, bâtiment&#10;&#10;Le contenu généré par l’IA peut être incorrect.">
            <a:extLst>
              <a:ext uri="{FF2B5EF4-FFF2-40B4-BE49-F238E27FC236}">
                <a16:creationId xmlns:a16="http://schemas.microsoft.com/office/drawing/2014/main" id="{DBB6A746-9067-6DB9-FF8B-B16575A7B1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-25400"/>
            <a:ext cx="5162550" cy="688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806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3533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04693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000">
        <p14:conveyor dir="l"/>
      </p:transition>
    </mc:Choice>
    <mc:Fallback>
      <p:transition spd="slow" advTm="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7156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0058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sol&#10;&#10;Le contenu généré par l’IA peut être incorrect.">
            <a:extLst>
              <a:ext uri="{FF2B5EF4-FFF2-40B4-BE49-F238E27FC236}">
                <a16:creationId xmlns:a16="http://schemas.microsoft.com/office/drawing/2014/main" id="{72C4A09F-7DE8-02E1-56E0-807100AD4B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725" y="-12700"/>
            <a:ext cx="5153025" cy="687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417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70042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000">
        <p14:conveyor dir="l"/>
      </p:transition>
    </mc:Choice>
    <mc:Fallback>
      <p:transition spd="slow" advTm="4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3870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4000">
        <p14:warp dir="in"/>
      </p:transition>
    </mc:Choice>
    <mc:Fallback>
      <p:transition spd="slow" advTm="4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4596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74343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automne&#10;&#10;Le contenu généré par l’IA peut être incorrect.">
            <a:extLst>
              <a:ext uri="{FF2B5EF4-FFF2-40B4-BE49-F238E27FC236}">
                <a16:creationId xmlns:a16="http://schemas.microsoft.com/office/drawing/2014/main" id="{2D313D61-1BE3-99C4-B45A-03EDC1B172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-10115"/>
            <a:ext cx="5173980" cy="6868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521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18498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 dir="r"/>
      </p:transition>
    </mc:Choice>
    <mc:Fallback>
      <p:transition spd="slow" advTm="4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61846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4000">
        <p14:pan/>
      </p:transition>
    </mc:Choice>
    <mc:Fallback>
      <p:transition spd="slow" advTm="4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51303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96670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82550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ferris dir="l"/>
      </p:transition>
    </mc:Choice>
    <mc:Fallback>
      <p:transition spd="slow" advTm="4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6202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4000">
        <p14:warp dir="in"/>
      </p:transition>
    </mc:Choice>
    <mc:Fallback>
      <p:transition spd="slow" advTm="4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6784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000">
        <p14:conveyor dir="l"/>
      </p:transition>
    </mc:Choice>
    <mc:Fallback>
      <p:transition spd="slow" advTm="4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t="-45000" r="-2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22993" y="297952"/>
            <a:ext cx="2465636" cy="2520761"/>
          </a:xfrm>
          <a:prstGeom prst="rect">
            <a:avLst/>
          </a:prstGeom>
          <a:noFill/>
        </p:spPr>
        <p:txBody>
          <a:bodyPr wrap="square" lIns="109632" tIns="54899" rIns="109632" bIns="54899" rtlCol="0">
            <a:spAutoFit/>
          </a:bodyPr>
          <a:lstStyle/>
          <a:p>
            <a:pPr defTabSz="993201"/>
            <a:r>
              <a:rPr lang="fr-FR" sz="3915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Halloween Mix</a:t>
            </a:r>
          </a:p>
          <a:p>
            <a:pPr defTabSz="993201"/>
            <a:r>
              <a:rPr lang="fr-FR" sz="3915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Sans</a:t>
            </a:r>
          </a:p>
          <a:p>
            <a:pPr defTabSz="993201"/>
            <a:r>
              <a:rPr lang="fr-FR" sz="3915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Parole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6959886" y="2777800"/>
            <a:ext cx="2037608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defTabSz="993201"/>
            <a:r>
              <a:rPr lang="fr-FR" sz="3915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2971857" y="5762997"/>
            <a:ext cx="1907316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defTabSz="993201"/>
            <a:r>
              <a:rPr lang="fr-FR" sz="3915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445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pic>
        <p:nvPicPr>
          <p:cNvPr id="11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6741" y="143970"/>
            <a:ext cx="1584175" cy="78818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334074" y="3991036"/>
            <a:ext cx="2467624" cy="1424404"/>
          </a:xfrm>
          <a:prstGeom prst="rect">
            <a:avLst/>
          </a:prstGeom>
        </p:spPr>
      </p:pic>
      <p:pic>
        <p:nvPicPr>
          <p:cNvPr id="15" name="Image 14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28819" y="1552518"/>
            <a:ext cx="1097251" cy="974420"/>
          </a:xfrm>
          <a:prstGeom prst="rect">
            <a:avLst/>
          </a:prstGeom>
        </p:spPr>
      </p:pic>
      <p:sp>
        <p:nvSpPr>
          <p:cNvPr id="16" name="Étoile à 12 branches 15"/>
          <p:cNvSpPr>
            <a:spLocks/>
          </p:cNvSpPr>
          <p:nvPr/>
        </p:nvSpPr>
        <p:spPr>
          <a:xfrm>
            <a:off x="990726" y="3809417"/>
            <a:ext cx="1101204" cy="609546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32" tIns="54899" rIns="109632" bIns="54899" rtlCol="0" anchor="ctr"/>
          <a:lstStyle/>
          <a:p>
            <a:pPr algn="ctr" defTabSz="993201"/>
            <a:r>
              <a:rPr lang="fr-FR" sz="1376" dirty="0">
                <a:solidFill>
                  <a:srgbClr val="FF0000"/>
                </a:solidFill>
                <a:latin typeface="Rockwell" pitchFamily="18" charset="0"/>
              </a:rPr>
              <a:t>2630</a:t>
            </a:r>
          </a:p>
        </p:txBody>
      </p:sp>
      <p:sp>
        <p:nvSpPr>
          <p:cNvPr id="3" name="Rectangle : coins arrondis 2">
            <a:extLst>
              <a:ext uri="{FF2B5EF4-FFF2-40B4-BE49-F238E27FC236}">
                <a16:creationId xmlns:a16="http://schemas.microsoft.com/office/drawing/2014/main" id="{79D48AA6-E087-CF3A-346B-1E1D4B8BF92D}"/>
              </a:ext>
            </a:extLst>
          </p:cNvPr>
          <p:cNvSpPr>
            <a:spLocks noChangeAspect="1"/>
          </p:cNvSpPr>
          <p:nvPr/>
        </p:nvSpPr>
        <p:spPr>
          <a:xfrm>
            <a:off x="1243354" y="5964448"/>
            <a:ext cx="1585518" cy="415629"/>
          </a:xfrm>
          <a:prstGeom prst="round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95534"/>
            <a:r>
              <a:rPr lang="fr-FR" sz="2143" b="1" dirty="0">
                <a:solidFill>
                  <a:srgbClr val="FF0000"/>
                </a:solidFill>
                <a:latin typeface="Calibri"/>
              </a:rPr>
              <a:t>13.11.2025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A0BF9A5D-E2F8-6368-C547-BD612F10FB4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3445">
            <a:off x="2063806" y="-144929"/>
            <a:ext cx="1816100" cy="2724150"/>
          </a:xfrm>
          <a:prstGeom prst="rect">
            <a:avLst/>
          </a:prstGeom>
        </p:spPr>
      </p:pic>
      <p:pic>
        <p:nvPicPr>
          <p:cNvPr id="14" name="Image 13" descr="Une image contenant chapeau, habits, couvre-chef, résistant&#10;&#10;Le contenu généré par l’IA peut être incorrect.">
            <a:extLst>
              <a:ext uri="{FF2B5EF4-FFF2-40B4-BE49-F238E27FC236}">
                <a16:creationId xmlns:a16="http://schemas.microsoft.com/office/drawing/2014/main" id="{CDB38793-F981-05AC-6CD3-A1E75BC8F20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1265" y="853497"/>
            <a:ext cx="1970613" cy="2955920"/>
          </a:xfrm>
          <a:prstGeom prst="rect">
            <a:avLst/>
          </a:prstGeom>
        </p:spPr>
      </p:pic>
      <p:pic>
        <p:nvPicPr>
          <p:cNvPr id="7" name="Image 6" descr="Une image contenant texte, cercle, Vinyle, Appareil de stockage de données&#10;&#10;Le contenu généré par l’IA peut être incorrect.">
            <a:extLst>
              <a:ext uri="{FF2B5EF4-FFF2-40B4-BE49-F238E27FC236}">
                <a16:creationId xmlns:a16="http://schemas.microsoft.com/office/drawing/2014/main" id="{C72DC348-854F-3838-C2C6-F4828E8EC0D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4698642"/>
            <a:ext cx="1905000" cy="1905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000"/>
                            </p:stCondLst>
                            <p:childTnLst>
                              <p:par>
                                <p:cTn id="37" presetID="14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6" grpId="0" animBg="1"/>
      <p:bldP spid="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70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</Words>
  <Application>Microsoft Office PowerPoint</Application>
  <PresentationFormat>Affichage à l'écran (4:3)</PresentationFormat>
  <Paragraphs>13</Paragraphs>
  <Slides>44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44</vt:i4>
      </vt:variant>
    </vt:vector>
  </HeadingPairs>
  <TitlesOfParts>
    <vt:vector size="56" baseType="lpstr">
      <vt:lpstr>Aptos</vt:lpstr>
      <vt:lpstr>Aptos Display</vt:lpstr>
      <vt:lpstr>Arial</vt:lpstr>
      <vt:lpstr>Broadway</vt:lpstr>
      <vt:lpstr>Calibri</vt:lpstr>
      <vt:lpstr>Chiller</vt:lpstr>
      <vt:lpstr>Courgette</vt:lpstr>
      <vt:lpstr>Franklin Gothic Medium</vt:lpstr>
      <vt:lpstr>Rockwell</vt:lpstr>
      <vt:lpstr>Thème Office</vt:lpstr>
      <vt:lpstr>70_Thème Office</vt:lpstr>
      <vt:lpstr>54_Thème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6</cp:revision>
  <dcterms:created xsi:type="dcterms:W3CDTF">2025-11-12T18:54:34Z</dcterms:created>
  <dcterms:modified xsi:type="dcterms:W3CDTF">2025-11-13T20:48:05Z</dcterms:modified>
</cp:coreProperties>
</file>