
<file path=[Content_Types].xml><?xml version="1.0" encoding="utf-8"?>
<Types xmlns="http://schemas.openxmlformats.org/package/2006/content-types">
  <Default Extension="gif" ContentType="image/gif"/>
  <Default Extension="jfif" ContentType="image/jpeg"/>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439" r:id="rId4"/>
    <p:sldId id="645" r:id="rId5"/>
    <p:sldId id="689" r:id="rId6"/>
    <p:sldId id="690" r:id="rId7"/>
    <p:sldId id="691" r:id="rId8"/>
    <p:sldId id="692" r:id="rId9"/>
    <p:sldId id="670" r:id="rId10"/>
    <p:sldId id="688" r:id="rId11"/>
    <p:sldId id="646" r:id="rId12"/>
    <p:sldId id="676" r:id="rId13"/>
    <p:sldId id="651" r:id="rId14"/>
    <p:sldId id="677" r:id="rId15"/>
    <p:sldId id="657" r:id="rId16"/>
    <p:sldId id="652" r:id="rId17"/>
    <p:sldId id="656" r:id="rId18"/>
    <p:sldId id="655" r:id="rId19"/>
    <p:sldId id="658" r:id="rId20"/>
    <p:sldId id="680" r:id="rId21"/>
    <p:sldId id="653" r:id="rId22"/>
    <p:sldId id="682" r:id="rId23"/>
    <p:sldId id="654" r:id="rId24"/>
    <p:sldId id="650" r:id="rId25"/>
    <p:sldId id="668" r:id="rId26"/>
    <p:sldId id="648" r:id="rId27"/>
    <p:sldId id="647" r:id="rId28"/>
    <p:sldId id="665" r:id="rId29"/>
    <p:sldId id="660" r:id="rId30"/>
    <p:sldId id="649" r:id="rId31"/>
    <p:sldId id="659" r:id="rId32"/>
    <p:sldId id="671" r:id="rId33"/>
    <p:sldId id="678" r:id="rId34"/>
    <p:sldId id="683" r:id="rId35"/>
    <p:sldId id="679" r:id="rId36"/>
    <p:sldId id="661" r:id="rId37"/>
    <p:sldId id="673" r:id="rId38"/>
    <p:sldId id="672" r:id="rId39"/>
    <p:sldId id="662" r:id="rId40"/>
    <p:sldId id="664" r:id="rId41"/>
    <p:sldId id="666" r:id="rId42"/>
    <p:sldId id="674" r:id="rId43"/>
    <p:sldId id="675" r:id="rId44"/>
    <p:sldId id="681" r:id="rId45"/>
    <p:sldId id="687" r:id="rId46"/>
    <p:sldId id="669" r:id="rId47"/>
    <p:sldId id="684" r:id="rId48"/>
    <p:sldId id="667" r:id="rId49"/>
    <p:sldId id="663" r:id="rId50"/>
    <p:sldId id="644" r:id="rId5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XwQKUIONXAivbIs5WyAfg==" hashData="O2k3HDkGBwAOYgg43nSR1kt9ibe/4ndUKfn8mXkaAs10hTw5kaHxFoTBIhiJhxi/38qVdQ0kdS/are32SDVoy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BFF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121" autoAdjust="0"/>
    <p:restoredTop sz="94660"/>
  </p:normalViewPr>
  <p:slideViewPr>
    <p:cSldViewPr snapToGrid="0">
      <p:cViewPr varScale="1">
        <p:scale>
          <a:sx n="73" d="100"/>
          <a:sy n="73" d="100"/>
        </p:scale>
        <p:origin x="62" y="216"/>
      </p:cViewPr>
      <p:guideLst/>
    </p:cSldViewPr>
  </p:slideViewPr>
  <p:notesTextViewPr>
    <p:cViewPr>
      <p:scale>
        <a:sx n="1" d="1"/>
        <a:sy n="1" d="1"/>
      </p:scale>
      <p:origin x="0" y="0"/>
    </p:cViewPr>
  </p:notesTextViewPr>
  <p:sorterViewPr>
    <p:cViewPr>
      <p:scale>
        <a:sx n="100" d="100"/>
        <a:sy n="100" d="100"/>
      </p:scale>
      <p:origin x="0" y="-9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6FF018-6D55-F268-4FAD-F06799C68002}"/>
              </a:ext>
            </a:extLst>
          </p:cNvPr>
          <p:cNvSpPr>
            <a:spLocks noGrp="1"/>
          </p:cNvSpPr>
          <p:nvPr>
            <p:ph type="ctrTitle"/>
          </p:nvPr>
        </p:nvSpPr>
        <p:spPr>
          <a:xfrm>
            <a:off x="1143000" y="1122363"/>
            <a:ext cx="6858000" cy="2387600"/>
          </a:xfrm>
        </p:spPr>
        <p:txBody>
          <a:bodyPr anchor="b"/>
          <a:lstStyle>
            <a:lvl1pPr algn="ctr">
              <a:defRPr sz="4500"/>
            </a:lvl1pPr>
          </a:lstStyle>
          <a:p>
            <a:r>
              <a:rPr lang="fr-FR"/>
              <a:t>Modifiez le style du titre</a:t>
            </a:r>
          </a:p>
        </p:txBody>
      </p:sp>
      <p:sp>
        <p:nvSpPr>
          <p:cNvPr id="3" name="Sous-titre 2">
            <a:extLst>
              <a:ext uri="{FF2B5EF4-FFF2-40B4-BE49-F238E27FC236}">
                <a16:creationId xmlns:a16="http://schemas.microsoft.com/office/drawing/2014/main" id="{AF80C332-86CE-5722-AA5D-6B3603045FD4}"/>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58EED8D-7AC8-937F-BE11-5649C60EDE25}"/>
              </a:ext>
            </a:extLst>
          </p:cNvPr>
          <p:cNvSpPr>
            <a:spLocks noGrp="1"/>
          </p:cNvSpPr>
          <p:nvPr>
            <p:ph type="dt" sz="half" idx="10"/>
          </p:nvPr>
        </p:nvSpPr>
        <p:spPr/>
        <p:txBody>
          <a:bodyPr/>
          <a:lstStyle/>
          <a:p>
            <a:fld id="{ED4EE785-DDC0-43FC-B1F8-5FC7CDDD1846}" type="datetimeFigureOut">
              <a:rPr lang="fr-FR" smtClean="0"/>
              <a:t>12/11/2025</a:t>
            </a:fld>
            <a:endParaRPr lang="fr-FR"/>
          </a:p>
        </p:txBody>
      </p:sp>
      <p:sp>
        <p:nvSpPr>
          <p:cNvPr id="5" name="Espace réservé du pied de page 4">
            <a:extLst>
              <a:ext uri="{FF2B5EF4-FFF2-40B4-BE49-F238E27FC236}">
                <a16:creationId xmlns:a16="http://schemas.microsoft.com/office/drawing/2014/main" id="{4396C8F4-A1CD-A90A-4E08-4E126F36BE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CFD9687-133D-102A-CB22-D2B3BF4F52E7}"/>
              </a:ext>
            </a:extLst>
          </p:cNvPr>
          <p:cNvSpPr>
            <a:spLocks noGrp="1"/>
          </p:cNvSpPr>
          <p:nvPr>
            <p:ph type="sldNum" sz="quarter" idx="12"/>
          </p:nvPr>
        </p:nvSpPr>
        <p:spPr/>
        <p:txBody>
          <a:bodyPr/>
          <a:lstStyle/>
          <a:p>
            <a:fld id="{9CE24DCC-F01F-46BE-B5A9-76F34CC3FCF9}" type="slidenum">
              <a:rPr lang="fr-FR" smtClean="0"/>
              <a:t>‹N°›</a:t>
            </a:fld>
            <a:endParaRPr lang="fr-FR"/>
          </a:p>
        </p:txBody>
      </p:sp>
    </p:spTree>
    <p:extLst>
      <p:ext uri="{BB962C8B-B14F-4D97-AF65-F5344CB8AC3E}">
        <p14:creationId xmlns:p14="http://schemas.microsoft.com/office/powerpoint/2010/main" val="2699270149"/>
      </p:ext>
    </p:extLst>
  </p:cSld>
  <p:clrMapOvr>
    <a:masterClrMapping/>
  </p:clrMapOvr>
  <p:transition spd="slow">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1CCA2A-BD41-B070-7216-3930B38CD3B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7F8CCEA-14F1-081E-4F71-1AE61BA2942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4D0EEC2-DCD2-90D0-9FBF-971BB1AA3E69}"/>
              </a:ext>
            </a:extLst>
          </p:cNvPr>
          <p:cNvSpPr>
            <a:spLocks noGrp="1"/>
          </p:cNvSpPr>
          <p:nvPr>
            <p:ph type="dt" sz="half" idx="10"/>
          </p:nvPr>
        </p:nvSpPr>
        <p:spPr/>
        <p:txBody>
          <a:bodyPr/>
          <a:lstStyle/>
          <a:p>
            <a:fld id="{ED4EE785-DDC0-43FC-B1F8-5FC7CDDD1846}" type="datetimeFigureOut">
              <a:rPr lang="fr-FR" smtClean="0"/>
              <a:t>12/11/2025</a:t>
            </a:fld>
            <a:endParaRPr lang="fr-FR"/>
          </a:p>
        </p:txBody>
      </p:sp>
      <p:sp>
        <p:nvSpPr>
          <p:cNvPr id="5" name="Espace réservé du pied de page 4">
            <a:extLst>
              <a:ext uri="{FF2B5EF4-FFF2-40B4-BE49-F238E27FC236}">
                <a16:creationId xmlns:a16="http://schemas.microsoft.com/office/drawing/2014/main" id="{4832D981-3C2D-3BF0-6B7C-6C03F21F19C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6A45EB0-0B1B-386C-FA40-6A116A4DFCFA}"/>
              </a:ext>
            </a:extLst>
          </p:cNvPr>
          <p:cNvSpPr>
            <a:spLocks noGrp="1"/>
          </p:cNvSpPr>
          <p:nvPr>
            <p:ph type="sldNum" sz="quarter" idx="12"/>
          </p:nvPr>
        </p:nvSpPr>
        <p:spPr/>
        <p:txBody>
          <a:bodyPr/>
          <a:lstStyle/>
          <a:p>
            <a:fld id="{9CE24DCC-F01F-46BE-B5A9-76F34CC3FCF9}" type="slidenum">
              <a:rPr lang="fr-FR" smtClean="0"/>
              <a:t>‹N°›</a:t>
            </a:fld>
            <a:endParaRPr lang="fr-FR"/>
          </a:p>
        </p:txBody>
      </p:sp>
    </p:spTree>
    <p:extLst>
      <p:ext uri="{BB962C8B-B14F-4D97-AF65-F5344CB8AC3E}">
        <p14:creationId xmlns:p14="http://schemas.microsoft.com/office/powerpoint/2010/main" val="93071691"/>
      </p:ext>
    </p:extLst>
  </p:cSld>
  <p:clrMapOvr>
    <a:masterClrMapping/>
  </p:clrMapOvr>
  <p:transitio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F62F6A-CCD3-2F5A-E43B-D6591D153D7A}"/>
              </a:ext>
            </a:extLst>
          </p:cNvPr>
          <p:cNvSpPr>
            <a:spLocks noGrp="1"/>
          </p:cNvSpPr>
          <p:nvPr>
            <p:ph type="title"/>
          </p:nvPr>
        </p:nvSpPr>
        <p:spPr>
          <a:xfrm>
            <a:off x="623888" y="1709739"/>
            <a:ext cx="7886700" cy="2852737"/>
          </a:xfrm>
        </p:spPr>
        <p:txBody>
          <a:bodyPr anchor="b"/>
          <a:lstStyle>
            <a:lvl1pPr>
              <a:defRPr sz="4500"/>
            </a:lvl1pPr>
          </a:lstStyle>
          <a:p>
            <a:r>
              <a:rPr lang="fr-FR"/>
              <a:t>Modifiez le style du titre</a:t>
            </a:r>
          </a:p>
        </p:txBody>
      </p:sp>
      <p:sp>
        <p:nvSpPr>
          <p:cNvPr id="3" name="Espace réservé du texte 2">
            <a:extLst>
              <a:ext uri="{FF2B5EF4-FFF2-40B4-BE49-F238E27FC236}">
                <a16:creationId xmlns:a16="http://schemas.microsoft.com/office/drawing/2014/main" id="{EC51098A-4A18-D43C-DA80-24072C083D33}"/>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6589CDF-4724-174B-F4C9-9CBBD9E94329}"/>
              </a:ext>
            </a:extLst>
          </p:cNvPr>
          <p:cNvSpPr>
            <a:spLocks noGrp="1"/>
          </p:cNvSpPr>
          <p:nvPr>
            <p:ph type="dt" sz="half" idx="10"/>
          </p:nvPr>
        </p:nvSpPr>
        <p:spPr/>
        <p:txBody>
          <a:bodyPr/>
          <a:lstStyle/>
          <a:p>
            <a:fld id="{ED4EE785-DDC0-43FC-B1F8-5FC7CDDD1846}" type="datetimeFigureOut">
              <a:rPr lang="fr-FR" smtClean="0"/>
              <a:t>12/11/2025</a:t>
            </a:fld>
            <a:endParaRPr lang="fr-FR"/>
          </a:p>
        </p:txBody>
      </p:sp>
      <p:sp>
        <p:nvSpPr>
          <p:cNvPr id="5" name="Espace réservé du pied de page 4">
            <a:extLst>
              <a:ext uri="{FF2B5EF4-FFF2-40B4-BE49-F238E27FC236}">
                <a16:creationId xmlns:a16="http://schemas.microsoft.com/office/drawing/2014/main" id="{C80BEE9E-88BD-FB84-A98D-D189F8B305C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31EE240-AC0B-4C16-4650-F93B114ED6B4}"/>
              </a:ext>
            </a:extLst>
          </p:cNvPr>
          <p:cNvSpPr>
            <a:spLocks noGrp="1"/>
          </p:cNvSpPr>
          <p:nvPr>
            <p:ph type="sldNum" sz="quarter" idx="12"/>
          </p:nvPr>
        </p:nvSpPr>
        <p:spPr/>
        <p:txBody>
          <a:bodyPr/>
          <a:lstStyle/>
          <a:p>
            <a:fld id="{9CE24DCC-F01F-46BE-B5A9-76F34CC3FCF9}" type="slidenum">
              <a:rPr lang="fr-FR" smtClean="0"/>
              <a:t>‹N°›</a:t>
            </a:fld>
            <a:endParaRPr lang="fr-FR"/>
          </a:p>
        </p:txBody>
      </p:sp>
    </p:spTree>
    <p:extLst>
      <p:ext uri="{BB962C8B-B14F-4D97-AF65-F5344CB8AC3E}">
        <p14:creationId xmlns:p14="http://schemas.microsoft.com/office/powerpoint/2010/main" val="1325669109"/>
      </p:ext>
    </p:extLst>
  </p:cSld>
  <p:clrMapOvr>
    <a:masterClrMapping/>
  </p:clrMapOvr>
  <p:transitio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37DD36-C6D2-E920-B91A-D3909AECB65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CFE07AD-DC1E-4F27-48A3-6D2920CF9EE4}"/>
              </a:ext>
            </a:extLst>
          </p:cNvPr>
          <p:cNvSpPr>
            <a:spLocks noGrp="1"/>
          </p:cNvSpPr>
          <p:nvPr>
            <p:ph sz="half" idx="1"/>
          </p:nvPr>
        </p:nvSpPr>
        <p:spPr>
          <a:xfrm>
            <a:off x="6286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C81A8-4F17-FE31-FB02-345C8A26F4B5}"/>
              </a:ext>
            </a:extLst>
          </p:cNvPr>
          <p:cNvSpPr>
            <a:spLocks noGrp="1"/>
          </p:cNvSpPr>
          <p:nvPr>
            <p:ph sz="half" idx="2"/>
          </p:nvPr>
        </p:nvSpPr>
        <p:spPr>
          <a:xfrm>
            <a:off x="46291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2F675F6-5BAB-D90C-2B09-4E8ED024D11C}"/>
              </a:ext>
            </a:extLst>
          </p:cNvPr>
          <p:cNvSpPr>
            <a:spLocks noGrp="1"/>
          </p:cNvSpPr>
          <p:nvPr>
            <p:ph type="dt" sz="half" idx="10"/>
          </p:nvPr>
        </p:nvSpPr>
        <p:spPr/>
        <p:txBody>
          <a:bodyPr/>
          <a:lstStyle/>
          <a:p>
            <a:fld id="{ED4EE785-DDC0-43FC-B1F8-5FC7CDDD1846}" type="datetimeFigureOut">
              <a:rPr lang="fr-FR" smtClean="0"/>
              <a:t>12/11/2025</a:t>
            </a:fld>
            <a:endParaRPr lang="fr-FR"/>
          </a:p>
        </p:txBody>
      </p:sp>
      <p:sp>
        <p:nvSpPr>
          <p:cNvPr id="6" name="Espace réservé du pied de page 5">
            <a:extLst>
              <a:ext uri="{FF2B5EF4-FFF2-40B4-BE49-F238E27FC236}">
                <a16:creationId xmlns:a16="http://schemas.microsoft.com/office/drawing/2014/main" id="{69D4E2E7-E2C2-BA92-0DF2-A6131A3BA23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22A828B-1DFE-5A80-472F-CD33AE519B4A}"/>
              </a:ext>
            </a:extLst>
          </p:cNvPr>
          <p:cNvSpPr>
            <a:spLocks noGrp="1"/>
          </p:cNvSpPr>
          <p:nvPr>
            <p:ph type="sldNum" sz="quarter" idx="12"/>
          </p:nvPr>
        </p:nvSpPr>
        <p:spPr/>
        <p:txBody>
          <a:bodyPr/>
          <a:lstStyle/>
          <a:p>
            <a:fld id="{9CE24DCC-F01F-46BE-B5A9-76F34CC3FCF9}" type="slidenum">
              <a:rPr lang="fr-FR" smtClean="0"/>
              <a:t>‹N°›</a:t>
            </a:fld>
            <a:endParaRPr lang="fr-FR"/>
          </a:p>
        </p:txBody>
      </p:sp>
    </p:spTree>
    <p:extLst>
      <p:ext uri="{BB962C8B-B14F-4D97-AF65-F5344CB8AC3E}">
        <p14:creationId xmlns:p14="http://schemas.microsoft.com/office/powerpoint/2010/main" val="3334156796"/>
      </p:ext>
    </p:extLst>
  </p:cSld>
  <p:clrMapOvr>
    <a:masterClrMapping/>
  </p:clrMapOvr>
  <p:transitio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883903-1A21-C2E8-1157-91354C09D753}"/>
              </a:ext>
            </a:extLst>
          </p:cNvPr>
          <p:cNvSpPr>
            <a:spLocks noGrp="1"/>
          </p:cNvSpPr>
          <p:nvPr>
            <p:ph type="title"/>
          </p:nvPr>
        </p:nvSpPr>
        <p:spPr>
          <a:xfrm>
            <a:off x="629841" y="365126"/>
            <a:ext cx="78867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7BD3B8B-0095-12B5-A9A0-569ECFAA3EB9}"/>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6C0BC9E-254B-D2C2-563C-235522C9B695}"/>
              </a:ext>
            </a:extLst>
          </p:cNvPr>
          <p:cNvSpPr>
            <a:spLocks noGrp="1"/>
          </p:cNvSpPr>
          <p:nvPr>
            <p:ph sz="half" idx="2"/>
          </p:nvPr>
        </p:nvSpPr>
        <p:spPr>
          <a:xfrm>
            <a:off x="629842" y="2505075"/>
            <a:ext cx="3868340"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A6A34A3-7D44-1933-252D-E623F94328E8}"/>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07BE68C-870A-66E3-BAE2-2587D43235A1}"/>
              </a:ext>
            </a:extLst>
          </p:cNvPr>
          <p:cNvSpPr>
            <a:spLocks noGrp="1"/>
          </p:cNvSpPr>
          <p:nvPr>
            <p:ph sz="quarter" idx="4"/>
          </p:nvPr>
        </p:nvSpPr>
        <p:spPr>
          <a:xfrm>
            <a:off x="4629150" y="2505075"/>
            <a:ext cx="3887391"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62D4A8F-733B-4C6B-B2FC-E6AB1E9887B0}"/>
              </a:ext>
            </a:extLst>
          </p:cNvPr>
          <p:cNvSpPr>
            <a:spLocks noGrp="1"/>
          </p:cNvSpPr>
          <p:nvPr>
            <p:ph type="dt" sz="half" idx="10"/>
          </p:nvPr>
        </p:nvSpPr>
        <p:spPr/>
        <p:txBody>
          <a:bodyPr/>
          <a:lstStyle/>
          <a:p>
            <a:fld id="{ED4EE785-DDC0-43FC-B1F8-5FC7CDDD1846}" type="datetimeFigureOut">
              <a:rPr lang="fr-FR" smtClean="0"/>
              <a:t>12/11/2025</a:t>
            </a:fld>
            <a:endParaRPr lang="fr-FR"/>
          </a:p>
        </p:txBody>
      </p:sp>
      <p:sp>
        <p:nvSpPr>
          <p:cNvPr id="8" name="Espace réservé du pied de page 7">
            <a:extLst>
              <a:ext uri="{FF2B5EF4-FFF2-40B4-BE49-F238E27FC236}">
                <a16:creationId xmlns:a16="http://schemas.microsoft.com/office/drawing/2014/main" id="{0A46ABE8-EB5D-8041-A9E7-585DF8D3229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167F217-2BA3-5AC3-3227-41F373EA8D52}"/>
              </a:ext>
            </a:extLst>
          </p:cNvPr>
          <p:cNvSpPr>
            <a:spLocks noGrp="1"/>
          </p:cNvSpPr>
          <p:nvPr>
            <p:ph type="sldNum" sz="quarter" idx="12"/>
          </p:nvPr>
        </p:nvSpPr>
        <p:spPr/>
        <p:txBody>
          <a:bodyPr/>
          <a:lstStyle/>
          <a:p>
            <a:fld id="{9CE24DCC-F01F-46BE-B5A9-76F34CC3FCF9}" type="slidenum">
              <a:rPr lang="fr-FR" smtClean="0"/>
              <a:t>‹N°›</a:t>
            </a:fld>
            <a:endParaRPr lang="fr-FR"/>
          </a:p>
        </p:txBody>
      </p:sp>
    </p:spTree>
    <p:extLst>
      <p:ext uri="{BB962C8B-B14F-4D97-AF65-F5344CB8AC3E}">
        <p14:creationId xmlns:p14="http://schemas.microsoft.com/office/powerpoint/2010/main" val="2875793933"/>
      </p:ext>
    </p:extLst>
  </p:cSld>
  <p:clrMapOvr>
    <a:masterClrMapping/>
  </p:clrMapOvr>
  <p:transitio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5C1972-D633-3F6C-C55A-1577D858F03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A33CBEB-10E8-1B65-886E-0421E2F40037}"/>
              </a:ext>
            </a:extLst>
          </p:cNvPr>
          <p:cNvSpPr>
            <a:spLocks noGrp="1"/>
          </p:cNvSpPr>
          <p:nvPr>
            <p:ph type="dt" sz="half" idx="10"/>
          </p:nvPr>
        </p:nvSpPr>
        <p:spPr/>
        <p:txBody>
          <a:bodyPr/>
          <a:lstStyle/>
          <a:p>
            <a:fld id="{ED4EE785-DDC0-43FC-B1F8-5FC7CDDD1846}" type="datetimeFigureOut">
              <a:rPr lang="fr-FR" smtClean="0"/>
              <a:t>12/11/2025</a:t>
            </a:fld>
            <a:endParaRPr lang="fr-FR"/>
          </a:p>
        </p:txBody>
      </p:sp>
      <p:sp>
        <p:nvSpPr>
          <p:cNvPr id="4" name="Espace réservé du pied de page 3">
            <a:extLst>
              <a:ext uri="{FF2B5EF4-FFF2-40B4-BE49-F238E27FC236}">
                <a16:creationId xmlns:a16="http://schemas.microsoft.com/office/drawing/2014/main" id="{18044850-5487-A2B9-16AD-FF063745BD1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8A602AF-406D-F70B-7A7D-6B21A2A72BC7}"/>
              </a:ext>
            </a:extLst>
          </p:cNvPr>
          <p:cNvSpPr>
            <a:spLocks noGrp="1"/>
          </p:cNvSpPr>
          <p:nvPr>
            <p:ph type="sldNum" sz="quarter" idx="12"/>
          </p:nvPr>
        </p:nvSpPr>
        <p:spPr/>
        <p:txBody>
          <a:bodyPr/>
          <a:lstStyle/>
          <a:p>
            <a:fld id="{9CE24DCC-F01F-46BE-B5A9-76F34CC3FCF9}" type="slidenum">
              <a:rPr lang="fr-FR" smtClean="0"/>
              <a:t>‹N°›</a:t>
            </a:fld>
            <a:endParaRPr lang="fr-FR"/>
          </a:p>
        </p:txBody>
      </p:sp>
    </p:spTree>
    <p:extLst>
      <p:ext uri="{BB962C8B-B14F-4D97-AF65-F5344CB8AC3E}">
        <p14:creationId xmlns:p14="http://schemas.microsoft.com/office/powerpoint/2010/main" val="1184201681"/>
      </p:ext>
    </p:extLst>
  </p:cSld>
  <p:clrMapOvr>
    <a:masterClrMapping/>
  </p:clrMapOvr>
  <p:transitio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C503D6F-2B0F-D683-A405-33C9F820431E}"/>
              </a:ext>
            </a:extLst>
          </p:cNvPr>
          <p:cNvSpPr>
            <a:spLocks noGrp="1"/>
          </p:cNvSpPr>
          <p:nvPr>
            <p:ph type="dt" sz="half" idx="10"/>
          </p:nvPr>
        </p:nvSpPr>
        <p:spPr/>
        <p:txBody>
          <a:bodyPr/>
          <a:lstStyle/>
          <a:p>
            <a:fld id="{ED4EE785-DDC0-43FC-B1F8-5FC7CDDD1846}" type="datetimeFigureOut">
              <a:rPr lang="fr-FR" smtClean="0"/>
              <a:t>12/11/2025</a:t>
            </a:fld>
            <a:endParaRPr lang="fr-FR"/>
          </a:p>
        </p:txBody>
      </p:sp>
      <p:sp>
        <p:nvSpPr>
          <p:cNvPr id="3" name="Espace réservé du pied de page 2">
            <a:extLst>
              <a:ext uri="{FF2B5EF4-FFF2-40B4-BE49-F238E27FC236}">
                <a16:creationId xmlns:a16="http://schemas.microsoft.com/office/drawing/2014/main" id="{0401DFC0-69DE-5226-766D-A0EB70F7610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67348AD-E249-7E33-4733-A6AAE89178D0}"/>
              </a:ext>
            </a:extLst>
          </p:cNvPr>
          <p:cNvSpPr>
            <a:spLocks noGrp="1"/>
          </p:cNvSpPr>
          <p:nvPr>
            <p:ph type="sldNum" sz="quarter" idx="12"/>
          </p:nvPr>
        </p:nvSpPr>
        <p:spPr/>
        <p:txBody>
          <a:bodyPr/>
          <a:lstStyle/>
          <a:p>
            <a:fld id="{9CE24DCC-F01F-46BE-B5A9-76F34CC3FCF9}" type="slidenum">
              <a:rPr lang="fr-FR" smtClean="0"/>
              <a:t>‹N°›</a:t>
            </a:fld>
            <a:endParaRPr lang="fr-FR"/>
          </a:p>
        </p:txBody>
      </p:sp>
    </p:spTree>
    <p:extLst>
      <p:ext uri="{BB962C8B-B14F-4D97-AF65-F5344CB8AC3E}">
        <p14:creationId xmlns:p14="http://schemas.microsoft.com/office/powerpoint/2010/main" val="610260092"/>
      </p:ext>
    </p:extLst>
  </p:cSld>
  <p:clrMapOvr>
    <a:masterClrMapping/>
  </p:clrMapOvr>
  <p:transitio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96DE9B-4F2D-A772-7157-4F47A6C69996}"/>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du contenu 2">
            <a:extLst>
              <a:ext uri="{FF2B5EF4-FFF2-40B4-BE49-F238E27FC236}">
                <a16:creationId xmlns:a16="http://schemas.microsoft.com/office/drawing/2014/main" id="{FDA86166-8ECA-67FC-3C4E-6CBE5026E40D}"/>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41A008F-41CC-0777-904F-137D09E01AE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7C0BC1-AFD7-6B00-7D7B-7B4C87AB14AD}"/>
              </a:ext>
            </a:extLst>
          </p:cNvPr>
          <p:cNvSpPr>
            <a:spLocks noGrp="1"/>
          </p:cNvSpPr>
          <p:nvPr>
            <p:ph type="dt" sz="half" idx="10"/>
          </p:nvPr>
        </p:nvSpPr>
        <p:spPr/>
        <p:txBody>
          <a:bodyPr/>
          <a:lstStyle/>
          <a:p>
            <a:fld id="{ED4EE785-DDC0-43FC-B1F8-5FC7CDDD1846}" type="datetimeFigureOut">
              <a:rPr lang="fr-FR" smtClean="0"/>
              <a:t>12/11/2025</a:t>
            </a:fld>
            <a:endParaRPr lang="fr-FR"/>
          </a:p>
        </p:txBody>
      </p:sp>
      <p:sp>
        <p:nvSpPr>
          <p:cNvPr id="6" name="Espace réservé du pied de page 5">
            <a:extLst>
              <a:ext uri="{FF2B5EF4-FFF2-40B4-BE49-F238E27FC236}">
                <a16:creationId xmlns:a16="http://schemas.microsoft.com/office/drawing/2014/main" id="{DA1E8FF2-0017-02A1-84E3-DD7516EF576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828EB91-5BB1-559A-D940-AF74E674C833}"/>
              </a:ext>
            </a:extLst>
          </p:cNvPr>
          <p:cNvSpPr>
            <a:spLocks noGrp="1"/>
          </p:cNvSpPr>
          <p:nvPr>
            <p:ph type="sldNum" sz="quarter" idx="12"/>
          </p:nvPr>
        </p:nvSpPr>
        <p:spPr/>
        <p:txBody>
          <a:bodyPr/>
          <a:lstStyle/>
          <a:p>
            <a:fld id="{9CE24DCC-F01F-46BE-B5A9-76F34CC3FCF9}" type="slidenum">
              <a:rPr lang="fr-FR" smtClean="0"/>
              <a:t>‹N°›</a:t>
            </a:fld>
            <a:endParaRPr lang="fr-FR"/>
          </a:p>
        </p:txBody>
      </p:sp>
    </p:spTree>
    <p:extLst>
      <p:ext uri="{BB962C8B-B14F-4D97-AF65-F5344CB8AC3E}">
        <p14:creationId xmlns:p14="http://schemas.microsoft.com/office/powerpoint/2010/main" val="1358521781"/>
      </p:ext>
    </p:extLst>
  </p:cSld>
  <p:clrMapOvr>
    <a:masterClrMapping/>
  </p:clrMapOvr>
  <p:transitio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9DEA2B-38BF-4ACD-039D-13ABC747FE97}"/>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pour une image  2">
            <a:extLst>
              <a:ext uri="{FF2B5EF4-FFF2-40B4-BE49-F238E27FC236}">
                <a16:creationId xmlns:a16="http://schemas.microsoft.com/office/drawing/2014/main" id="{8E9C434A-3A0F-5692-60B0-6852747BBE48}"/>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fr-FR"/>
          </a:p>
        </p:txBody>
      </p:sp>
      <p:sp>
        <p:nvSpPr>
          <p:cNvPr id="4" name="Espace réservé du texte 3">
            <a:extLst>
              <a:ext uri="{FF2B5EF4-FFF2-40B4-BE49-F238E27FC236}">
                <a16:creationId xmlns:a16="http://schemas.microsoft.com/office/drawing/2014/main" id="{F12EEF1C-C491-3171-4A8B-6C8F882DA1D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1954F5F-6C6A-284E-C307-80AB05CDF6F5}"/>
              </a:ext>
            </a:extLst>
          </p:cNvPr>
          <p:cNvSpPr>
            <a:spLocks noGrp="1"/>
          </p:cNvSpPr>
          <p:nvPr>
            <p:ph type="dt" sz="half" idx="10"/>
          </p:nvPr>
        </p:nvSpPr>
        <p:spPr/>
        <p:txBody>
          <a:bodyPr/>
          <a:lstStyle/>
          <a:p>
            <a:fld id="{ED4EE785-DDC0-43FC-B1F8-5FC7CDDD1846}" type="datetimeFigureOut">
              <a:rPr lang="fr-FR" smtClean="0"/>
              <a:t>12/11/2025</a:t>
            </a:fld>
            <a:endParaRPr lang="fr-FR"/>
          </a:p>
        </p:txBody>
      </p:sp>
      <p:sp>
        <p:nvSpPr>
          <p:cNvPr id="6" name="Espace réservé du pied de page 5">
            <a:extLst>
              <a:ext uri="{FF2B5EF4-FFF2-40B4-BE49-F238E27FC236}">
                <a16:creationId xmlns:a16="http://schemas.microsoft.com/office/drawing/2014/main" id="{3121319A-1767-9889-E8B5-D4A592A46B8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DDB64EC-3243-0A1D-447C-AAB496D78281}"/>
              </a:ext>
            </a:extLst>
          </p:cNvPr>
          <p:cNvSpPr>
            <a:spLocks noGrp="1"/>
          </p:cNvSpPr>
          <p:nvPr>
            <p:ph type="sldNum" sz="quarter" idx="12"/>
          </p:nvPr>
        </p:nvSpPr>
        <p:spPr/>
        <p:txBody>
          <a:bodyPr/>
          <a:lstStyle/>
          <a:p>
            <a:fld id="{9CE24DCC-F01F-46BE-B5A9-76F34CC3FCF9}" type="slidenum">
              <a:rPr lang="fr-FR" smtClean="0"/>
              <a:t>‹N°›</a:t>
            </a:fld>
            <a:endParaRPr lang="fr-FR"/>
          </a:p>
        </p:txBody>
      </p:sp>
    </p:spTree>
    <p:extLst>
      <p:ext uri="{BB962C8B-B14F-4D97-AF65-F5344CB8AC3E}">
        <p14:creationId xmlns:p14="http://schemas.microsoft.com/office/powerpoint/2010/main" val="1462303309"/>
      </p:ext>
    </p:extLst>
  </p:cSld>
  <p:clrMapOvr>
    <a:masterClrMapping/>
  </p:clrMapOvr>
  <p:transitio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3B559B-1AD4-87AB-D5F5-C681BF25EAF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D343E9B-0A43-A3CD-5F1E-4575DD8AB35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E1A3916-3A91-1936-8B88-E91DC617A05F}"/>
              </a:ext>
            </a:extLst>
          </p:cNvPr>
          <p:cNvSpPr>
            <a:spLocks noGrp="1"/>
          </p:cNvSpPr>
          <p:nvPr>
            <p:ph type="dt" sz="half" idx="10"/>
          </p:nvPr>
        </p:nvSpPr>
        <p:spPr/>
        <p:txBody>
          <a:bodyPr/>
          <a:lstStyle/>
          <a:p>
            <a:fld id="{ED4EE785-DDC0-43FC-B1F8-5FC7CDDD1846}" type="datetimeFigureOut">
              <a:rPr lang="fr-FR" smtClean="0"/>
              <a:t>12/11/2025</a:t>
            </a:fld>
            <a:endParaRPr lang="fr-FR"/>
          </a:p>
        </p:txBody>
      </p:sp>
      <p:sp>
        <p:nvSpPr>
          <p:cNvPr id="5" name="Espace réservé du pied de page 4">
            <a:extLst>
              <a:ext uri="{FF2B5EF4-FFF2-40B4-BE49-F238E27FC236}">
                <a16:creationId xmlns:a16="http://schemas.microsoft.com/office/drawing/2014/main" id="{46C04F97-EB20-2251-8D6D-64214328A50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4AB8BB2-5814-C58A-EDA0-3E06E3F551EE}"/>
              </a:ext>
            </a:extLst>
          </p:cNvPr>
          <p:cNvSpPr>
            <a:spLocks noGrp="1"/>
          </p:cNvSpPr>
          <p:nvPr>
            <p:ph type="sldNum" sz="quarter" idx="12"/>
          </p:nvPr>
        </p:nvSpPr>
        <p:spPr/>
        <p:txBody>
          <a:bodyPr/>
          <a:lstStyle/>
          <a:p>
            <a:fld id="{9CE24DCC-F01F-46BE-B5A9-76F34CC3FCF9}" type="slidenum">
              <a:rPr lang="fr-FR" smtClean="0"/>
              <a:t>‹N°›</a:t>
            </a:fld>
            <a:endParaRPr lang="fr-FR"/>
          </a:p>
        </p:txBody>
      </p:sp>
    </p:spTree>
    <p:extLst>
      <p:ext uri="{BB962C8B-B14F-4D97-AF65-F5344CB8AC3E}">
        <p14:creationId xmlns:p14="http://schemas.microsoft.com/office/powerpoint/2010/main" val="2211378784"/>
      </p:ext>
    </p:extLst>
  </p:cSld>
  <p:clrMapOvr>
    <a:masterClrMapping/>
  </p:clrMapOvr>
  <p:transitio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BABC9F5-0F05-5C07-E4BA-C8DC87764525}"/>
              </a:ext>
            </a:extLst>
          </p:cNvPr>
          <p:cNvSpPr>
            <a:spLocks noGrp="1"/>
          </p:cNvSpPr>
          <p:nvPr>
            <p:ph type="title" orient="vert"/>
          </p:nvPr>
        </p:nvSpPr>
        <p:spPr>
          <a:xfrm>
            <a:off x="6543675" y="365125"/>
            <a:ext cx="1971675"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C563D00-2936-B729-3FEF-A37338E44B39}"/>
              </a:ext>
            </a:extLst>
          </p:cNvPr>
          <p:cNvSpPr>
            <a:spLocks noGrp="1"/>
          </p:cNvSpPr>
          <p:nvPr>
            <p:ph type="body" orient="vert" idx="1"/>
          </p:nvPr>
        </p:nvSpPr>
        <p:spPr>
          <a:xfrm>
            <a:off x="628650" y="365125"/>
            <a:ext cx="58007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A7B225-6735-32B8-1759-F42422F597BD}"/>
              </a:ext>
            </a:extLst>
          </p:cNvPr>
          <p:cNvSpPr>
            <a:spLocks noGrp="1"/>
          </p:cNvSpPr>
          <p:nvPr>
            <p:ph type="dt" sz="half" idx="10"/>
          </p:nvPr>
        </p:nvSpPr>
        <p:spPr/>
        <p:txBody>
          <a:bodyPr/>
          <a:lstStyle/>
          <a:p>
            <a:fld id="{ED4EE785-DDC0-43FC-B1F8-5FC7CDDD1846}" type="datetimeFigureOut">
              <a:rPr lang="fr-FR" smtClean="0"/>
              <a:t>12/11/2025</a:t>
            </a:fld>
            <a:endParaRPr lang="fr-FR"/>
          </a:p>
        </p:txBody>
      </p:sp>
      <p:sp>
        <p:nvSpPr>
          <p:cNvPr id="5" name="Espace réservé du pied de page 4">
            <a:extLst>
              <a:ext uri="{FF2B5EF4-FFF2-40B4-BE49-F238E27FC236}">
                <a16:creationId xmlns:a16="http://schemas.microsoft.com/office/drawing/2014/main" id="{4804047F-3D64-CCE4-2C2C-2579B568967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5527A5B-697C-0F24-E28F-469B8B2F2877}"/>
              </a:ext>
            </a:extLst>
          </p:cNvPr>
          <p:cNvSpPr>
            <a:spLocks noGrp="1"/>
          </p:cNvSpPr>
          <p:nvPr>
            <p:ph type="sldNum" sz="quarter" idx="12"/>
          </p:nvPr>
        </p:nvSpPr>
        <p:spPr/>
        <p:txBody>
          <a:bodyPr/>
          <a:lstStyle/>
          <a:p>
            <a:fld id="{9CE24DCC-F01F-46BE-B5A9-76F34CC3FCF9}" type="slidenum">
              <a:rPr lang="fr-FR" smtClean="0"/>
              <a:t>‹N°›</a:t>
            </a:fld>
            <a:endParaRPr lang="fr-FR"/>
          </a:p>
        </p:txBody>
      </p:sp>
    </p:spTree>
    <p:extLst>
      <p:ext uri="{BB962C8B-B14F-4D97-AF65-F5344CB8AC3E}">
        <p14:creationId xmlns:p14="http://schemas.microsoft.com/office/powerpoint/2010/main" val="1368085635"/>
      </p:ext>
    </p:extLst>
  </p:cSld>
  <p:clrMapOvr>
    <a:masterClrMapping/>
  </p:clrMapOvr>
  <p:transition spd="slow">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7630" y="2131789"/>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2456" y="3886525"/>
            <a:ext cx="6400801" cy="1752600"/>
          </a:xfrm>
        </p:spPr>
        <p:txBody>
          <a:bodyPr/>
          <a:lstStyle>
            <a:lvl1pPr marL="0" indent="0" algn="ctr">
              <a:buNone/>
              <a:defRPr>
                <a:solidFill>
                  <a:schemeClr val="tx1">
                    <a:tint val="75000"/>
                  </a:schemeClr>
                </a:solidFill>
              </a:defRPr>
            </a:lvl1pPr>
            <a:lvl2pPr marL="418558" indent="0" algn="ctr">
              <a:buNone/>
              <a:defRPr>
                <a:solidFill>
                  <a:schemeClr val="tx1">
                    <a:tint val="75000"/>
                  </a:schemeClr>
                </a:solidFill>
              </a:defRPr>
            </a:lvl2pPr>
            <a:lvl3pPr marL="837083" indent="0" algn="ctr">
              <a:buNone/>
              <a:defRPr>
                <a:solidFill>
                  <a:schemeClr val="tx1">
                    <a:tint val="75000"/>
                  </a:schemeClr>
                </a:solidFill>
              </a:defRPr>
            </a:lvl3pPr>
            <a:lvl4pPr marL="1255622" indent="0" algn="ctr">
              <a:buNone/>
              <a:defRPr>
                <a:solidFill>
                  <a:schemeClr val="tx1">
                    <a:tint val="75000"/>
                  </a:schemeClr>
                </a:solidFill>
              </a:defRPr>
            </a:lvl4pPr>
            <a:lvl5pPr marL="1674154" indent="0" algn="ctr">
              <a:buNone/>
              <a:defRPr>
                <a:solidFill>
                  <a:schemeClr val="tx1">
                    <a:tint val="75000"/>
                  </a:schemeClr>
                </a:solidFill>
              </a:defRPr>
            </a:lvl5pPr>
            <a:lvl6pPr marL="2092590" indent="0" algn="ctr">
              <a:buNone/>
              <a:defRPr>
                <a:solidFill>
                  <a:schemeClr val="tx1">
                    <a:tint val="75000"/>
                  </a:schemeClr>
                </a:solidFill>
              </a:defRPr>
            </a:lvl6pPr>
            <a:lvl7pPr marL="2511247" indent="0" algn="ctr">
              <a:buNone/>
              <a:defRPr>
                <a:solidFill>
                  <a:schemeClr val="tx1">
                    <a:tint val="75000"/>
                  </a:schemeClr>
                </a:solidFill>
              </a:defRPr>
            </a:lvl7pPr>
            <a:lvl8pPr marL="2929841" indent="0" algn="ctr">
              <a:buNone/>
              <a:defRPr>
                <a:solidFill>
                  <a:schemeClr val="tx1">
                    <a:tint val="75000"/>
                  </a:schemeClr>
                </a:solidFill>
              </a:defRPr>
            </a:lvl8pPr>
            <a:lvl9pPr marL="3348328"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12/11/2025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420892897"/>
      </p:ext>
    </p:extLst>
  </p:cSld>
  <p:clrMapOvr>
    <a:masterClrMapping/>
  </p:clrMapOvr>
  <p:transition spd="slow">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12/11/2025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39066913"/>
      </p:ext>
    </p:extLst>
  </p:cSld>
  <p:clrMapOvr>
    <a:masterClrMapping/>
  </p:clrMapOvr>
  <p:transition spd="slow">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4193" y="4406922"/>
            <a:ext cx="7772400" cy="1362077"/>
          </a:xfrm>
        </p:spPr>
        <p:txBody>
          <a:bodyPr anchor="t"/>
          <a:lstStyle>
            <a:lvl1pPr algn="l">
              <a:defRPr sz="3651" b="1" cap="all"/>
            </a:lvl1pPr>
          </a:lstStyle>
          <a:p>
            <a:r>
              <a:rPr lang="fr-FR"/>
              <a:t>Cliquez pour modifier le style du titre</a:t>
            </a:r>
          </a:p>
        </p:txBody>
      </p:sp>
      <p:sp>
        <p:nvSpPr>
          <p:cNvPr id="3" name="Espace réservé du texte 2"/>
          <p:cNvSpPr>
            <a:spLocks noGrp="1"/>
          </p:cNvSpPr>
          <p:nvPr>
            <p:ph type="body" idx="1"/>
          </p:nvPr>
        </p:nvSpPr>
        <p:spPr>
          <a:xfrm>
            <a:off x="724193" y="2906982"/>
            <a:ext cx="7772400" cy="1500187"/>
          </a:xfrm>
        </p:spPr>
        <p:txBody>
          <a:bodyPr anchor="b"/>
          <a:lstStyle>
            <a:lvl1pPr marL="0" indent="0">
              <a:buNone/>
              <a:defRPr sz="1905">
                <a:solidFill>
                  <a:schemeClr val="tx1">
                    <a:tint val="75000"/>
                  </a:schemeClr>
                </a:solidFill>
              </a:defRPr>
            </a:lvl1pPr>
            <a:lvl2pPr marL="418558" indent="0">
              <a:buNone/>
              <a:defRPr sz="1667">
                <a:solidFill>
                  <a:schemeClr val="tx1">
                    <a:tint val="75000"/>
                  </a:schemeClr>
                </a:solidFill>
              </a:defRPr>
            </a:lvl2pPr>
            <a:lvl3pPr marL="837083" indent="0">
              <a:buNone/>
              <a:defRPr sz="1429">
                <a:solidFill>
                  <a:schemeClr val="tx1">
                    <a:tint val="75000"/>
                  </a:schemeClr>
                </a:solidFill>
              </a:defRPr>
            </a:lvl3pPr>
            <a:lvl4pPr marL="1255622" indent="0">
              <a:buNone/>
              <a:defRPr sz="1349">
                <a:solidFill>
                  <a:schemeClr val="tx1">
                    <a:tint val="75000"/>
                  </a:schemeClr>
                </a:solidFill>
              </a:defRPr>
            </a:lvl4pPr>
            <a:lvl5pPr marL="1674154" indent="0">
              <a:buNone/>
              <a:defRPr sz="1349">
                <a:solidFill>
                  <a:schemeClr val="tx1">
                    <a:tint val="75000"/>
                  </a:schemeClr>
                </a:solidFill>
              </a:defRPr>
            </a:lvl5pPr>
            <a:lvl6pPr marL="2092590" indent="0">
              <a:buNone/>
              <a:defRPr sz="1349">
                <a:solidFill>
                  <a:schemeClr val="tx1">
                    <a:tint val="75000"/>
                  </a:schemeClr>
                </a:solidFill>
              </a:defRPr>
            </a:lvl6pPr>
            <a:lvl7pPr marL="2511247" indent="0">
              <a:buNone/>
              <a:defRPr sz="1349">
                <a:solidFill>
                  <a:schemeClr val="tx1">
                    <a:tint val="75000"/>
                  </a:schemeClr>
                </a:solidFill>
              </a:defRPr>
            </a:lvl7pPr>
            <a:lvl8pPr marL="2929841" indent="0">
              <a:buNone/>
              <a:defRPr sz="1349">
                <a:solidFill>
                  <a:schemeClr val="tx1">
                    <a:tint val="75000"/>
                  </a:schemeClr>
                </a:solidFill>
              </a:defRPr>
            </a:lvl8pPr>
            <a:lvl9pPr marL="3348328" indent="0">
              <a:buNone/>
              <a:defRPr sz="1349">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12/11/2025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614409312"/>
      </p:ext>
    </p:extLst>
  </p:cSld>
  <p:clrMapOvr>
    <a:masterClrMapping/>
  </p:clrMapOvr>
  <p:transition spd="slow">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711" y="1337984"/>
            <a:ext cx="4038602" cy="3771899"/>
          </a:xfrm>
        </p:spPr>
        <p:txBody>
          <a:bodyPr/>
          <a:lstStyle>
            <a:lvl1pPr>
              <a:defRPr sz="2540"/>
            </a:lvl1pPr>
            <a:lvl2pPr>
              <a:defRPr sz="2302"/>
            </a:lvl2pPr>
            <a:lvl3pPr>
              <a:defRPr sz="1905"/>
            </a:lvl3pPr>
            <a:lvl4pPr>
              <a:defRPr sz="1667"/>
            </a:lvl4pPr>
            <a:lvl5pPr>
              <a:defRPr sz="1667"/>
            </a:lvl5pPr>
            <a:lvl6pPr>
              <a:defRPr sz="1667"/>
            </a:lvl6pPr>
            <a:lvl7pPr>
              <a:defRPr sz="1667"/>
            </a:lvl7pPr>
            <a:lvl8pPr>
              <a:defRPr sz="1667"/>
            </a:lvl8pPr>
            <a:lvl9pPr>
              <a:defRPr sz="166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872" y="1337984"/>
            <a:ext cx="4038602" cy="3771899"/>
          </a:xfrm>
        </p:spPr>
        <p:txBody>
          <a:bodyPr/>
          <a:lstStyle>
            <a:lvl1pPr>
              <a:defRPr sz="2540"/>
            </a:lvl1pPr>
            <a:lvl2pPr>
              <a:defRPr sz="2302"/>
            </a:lvl2pPr>
            <a:lvl3pPr>
              <a:defRPr sz="1905"/>
            </a:lvl3pPr>
            <a:lvl4pPr>
              <a:defRPr sz="1667"/>
            </a:lvl4pPr>
            <a:lvl5pPr>
              <a:defRPr sz="1667"/>
            </a:lvl5pPr>
            <a:lvl6pPr>
              <a:defRPr sz="1667"/>
            </a:lvl6pPr>
            <a:lvl7pPr>
              <a:defRPr sz="1667"/>
            </a:lvl7pPr>
            <a:lvl8pPr>
              <a:defRPr sz="1667"/>
            </a:lvl8pPr>
            <a:lvl9pPr>
              <a:defRPr sz="166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12/11/2025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302603581"/>
      </p:ext>
    </p:extLst>
  </p:cSld>
  <p:clrMapOvr>
    <a:masterClrMapping/>
  </p:clrMapOvr>
  <p:transition spd="slow">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345" y="275703"/>
            <a:ext cx="8229602" cy="1143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639" y="1535448"/>
            <a:ext cx="4040189" cy="639761"/>
          </a:xfrm>
        </p:spPr>
        <p:txBody>
          <a:bodyPr anchor="b"/>
          <a:lstStyle>
            <a:lvl1pPr marL="0" indent="0">
              <a:buNone/>
              <a:defRPr sz="2302" b="1"/>
            </a:lvl1pPr>
            <a:lvl2pPr marL="418558" indent="0">
              <a:buNone/>
              <a:defRPr sz="1905" b="1"/>
            </a:lvl2pPr>
            <a:lvl3pPr marL="837083" indent="0">
              <a:buNone/>
              <a:defRPr sz="1667" b="1"/>
            </a:lvl3pPr>
            <a:lvl4pPr marL="1255622" indent="0">
              <a:buNone/>
              <a:defRPr sz="1429" b="1"/>
            </a:lvl4pPr>
            <a:lvl5pPr marL="1674154" indent="0">
              <a:buNone/>
              <a:defRPr sz="1429" b="1"/>
            </a:lvl5pPr>
            <a:lvl6pPr marL="2092590" indent="0">
              <a:buNone/>
              <a:defRPr sz="1429" b="1"/>
            </a:lvl6pPr>
            <a:lvl7pPr marL="2511247" indent="0">
              <a:buNone/>
              <a:defRPr sz="1429" b="1"/>
            </a:lvl7pPr>
            <a:lvl8pPr marL="2929841" indent="0">
              <a:buNone/>
              <a:defRPr sz="1429" b="1"/>
            </a:lvl8pPr>
            <a:lvl9pPr marL="3348328" indent="0">
              <a:buNone/>
              <a:defRPr sz="1429" b="1"/>
            </a:lvl9pPr>
          </a:lstStyle>
          <a:p>
            <a:pPr lvl="0"/>
            <a:r>
              <a:rPr lang="fr-FR"/>
              <a:t>Cliquez pour modifier les styles du texte du masque</a:t>
            </a:r>
          </a:p>
        </p:txBody>
      </p:sp>
      <p:sp>
        <p:nvSpPr>
          <p:cNvPr id="4" name="Espace réservé du contenu 3"/>
          <p:cNvSpPr>
            <a:spLocks noGrp="1"/>
          </p:cNvSpPr>
          <p:nvPr>
            <p:ph sz="half" idx="2"/>
          </p:nvPr>
        </p:nvSpPr>
        <p:spPr>
          <a:xfrm>
            <a:off x="457639" y="2175726"/>
            <a:ext cx="4040189" cy="3951289"/>
          </a:xfrm>
        </p:spPr>
        <p:txBody>
          <a:bodyPr/>
          <a:lstStyle>
            <a:lvl1pPr>
              <a:defRPr sz="2302"/>
            </a:lvl1pPr>
            <a:lvl2pPr>
              <a:defRPr sz="1905"/>
            </a:lvl2pPr>
            <a:lvl3pPr>
              <a:defRPr sz="1667"/>
            </a:lvl3pPr>
            <a:lvl4pPr>
              <a:defRPr sz="1429"/>
            </a:lvl4pPr>
            <a:lvl5pPr>
              <a:defRPr sz="1429"/>
            </a:lvl5pPr>
            <a:lvl6pPr>
              <a:defRPr sz="1429"/>
            </a:lvl6pPr>
            <a:lvl7pPr>
              <a:defRPr sz="1429"/>
            </a:lvl7pPr>
            <a:lvl8pPr>
              <a:defRPr sz="1429"/>
            </a:lvl8pPr>
            <a:lvl9pPr>
              <a:defRPr sz="142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6866" y="1535448"/>
            <a:ext cx="4041779" cy="639761"/>
          </a:xfrm>
        </p:spPr>
        <p:txBody>
          <a:bodyPr anchor="b"/>
          <a:lstStyle>
            <a:lvl1pPr marL="0" indent="0">
              <a:buNone/>
              <a:defRPr sz="2302" b="1"/>
            </a:lvl1pPr>
            <a:lvl2pPr marL="418558" indent="0">
              <a:buNone/>
              <a:defRPr sz="1905" b="1"/>
            </a:lvl2pPr>
            <a:lvl3pPr marL="837083" indent="0">
              <a:buNone/>
              <a:defRPr sz="1667" b="1"/>
            </a:lvl3pPr>
            <a:lvl4pPr marL="1255622" indent="0">
              <a:buNone/>
              <a:defRPr sz="1429" b="1"/>
            </a:lvl4pPr>
            <a:lvl5pPr marL="1674154" indent="0">
              <a:buNone/>
              <a:defRPr sz="1429" b="1"/>
            </a:lvl5pPr>
            <a:lvl6pPr marL="2092590" indent="0">
              <a:buNone/>
              <a:defRPr sz="1429" b="1"/>
            </a:lvl6pPr>
            <a:lvl7pPr marL="2511247" indent="0">
              <a:buNone/>
              <a:defRPr sz="1429" b="1"/>
            </a:lvl7pPr>
            <a:lvl8pPr marL="2929841" indent="0">
              <a:buNone/>
              <a:defRPr sz="1429" b="1"/>
            </a:lvl8pPr>
            <a:lvl9pPr marL="3348328" indent="0">
              <a:buNone/>
              <a:defRPr sz="1429" b="1"/>
            </a:lvl9pPr>
          </a:lstStyle>
          <a:p>
            <a:pPr lvl="0"/>
            <a:r>
              <a:rPr lang="fr-FR"/>
              <a:t>Cliquez pour modifier les styles du texte du masque</a:t>
            </a:r>
          </a:p>
        </p:txBody>
      </p:sp>
      <p:sp>
        <p:nvSpPr>
          <p:cNvPr id="6" name="Espace réservé du contenu 5"/>
          <p:cNvSpPr>
            <a:spLocks noGrp="1"/>
          </p:cNvSpPr>
          <p:nvPr>
            <p:ph sz="quarter" idx="4"/>
          </p:nvPr>
        </p:nvSpPr>
        <p:spPr>
          <a:xfrm>
            <a:off x="4646866" y="2175726"/>
            <a:ext cx="4041779" cy="3951289"/>
          </a:xfrm>
        </p:spPr>
        <p:txBody>
          <a:bodyPr/>
          <a:lstStyle>
            <a:lvl1pPr>
              <a:defRPr sz="2302"/>
            </a:lvl1pPr>
            <a:lvl2pPr>
              <a:defRPr sz="1905"/>
            </a:lvl2pPr>
            <a:lvl3pPr>
              <a:defRPr sz="1667"/>
            </a:lvl3pPr>
            <a:lvl4pPr>
              <a:defRPr sz="1429"/>
            </a:lvl4pPr>
            <a:lvl5pPr>
              <a:defRPr sz="1429"/>
            </a:lvl5pPr>
            <a:lvl6pPr>
              <a:defRPr sz="1429"/>
            </a:lvl6pPr>
            <a:lvl7pPr>
              <a:defRPr sz="1429"/>
            </a:lvl7pPr>
            <a:lvl8pPr>
              <a:defRPr sz="1429"/>
            </a:lvl8pPr>
            <a:lvl9pPr>
              <a:defRPr sz="142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12/11/2025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261139275"/>
      </p:ext>
    </p:extLst>
  </p:cSld>
  <p:clrMapOvr>
    <a:masterClrMapping/>
  </p:clrMapOvr>
  <p:transition spd="slow">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12/11/2025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995841802"/>
      </p:ext>
    </p:extLst>
  </p:cSld>
  <p:clrMapOvr>
    <a:masterClrMapping/>
  </p:clrMapOvr>
  <p:transition spd="slow">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12/11/2025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233477668"/>
      </p:ext>
    </p:extLst>
  </p:cSld>
  <p:clrMapOvr>
    <a:masterClrMapping/>
  </p:clrMapOvr>
  <p:transition spd="slow">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8865" y="276773"/>
            <a:ext cx="3008312" cy="1162050"/>
          </a:xfrm>
        </p:spPr>
        <p:txBody>
          <a:bodyPr anchor="b"/>
          <a:lstStyle>
            <a:lvl1pPr algn="l">
              <a:defRPr sz="1905" b="1"/>
            </a:lvl1pPr>
          </a:lstStyle>
          <a:p>
            <a:r>
              <a:rPr lang="fr-FR"/>
              <a:t>Cliquez pour modifier le style du titre</a:t>
            </a:r>
          </a:p>
        </p:txBody>
      </p:sp>
      <p:sp>
        <p:nvSpPr>
          <p:cNvPr id="3" name="Espace réservé du contenu 2"/>
          <p:cNvSpPr>
            <a:spLocks noGrp="1"/>
          </p:cNvSpPr>
          <p:nvPr>
            <p:ph idx="1"/>
          </p:nvPr>
        </p:nvSpPr>
        <p:spPr>
          <a:xfrm>
            <a:off x="3575863" y="278279"/>
            <a:ext cx="5111750" cy="5853111"/>
          </a:xfrm>
        </p:spPr>
        <p:txBody>
          <a:bodyPr/>
          <a:lstStyle>
            <a:lvl1pPr>
              <a:defRPr sz="3016"/>
            </a:lvl1pPr>
            <a:lvl2pPr>
              <a:defRPr sz="2540"/>
            </a:lvl2pPr>
            <a:lvl3pPr>
              <a:defRPr sz="2302"/>
            </a:lvl3pPr>
            <a:lvl4pPr>
              <a:defRPr sz="1905"/>
            </a:lvl4pPr>
            <a:lvl5pPr>
              <a:defRPr sz="1905"/>
            </a:lvl5pPr>
            <a:lvl6pPr>
              <a:defRPr sz="1905"/>
            </a:lvl6pPr>
            <a:lvl7pPr>
              <a:defRPr sz="1905"/>
            </a:lvl7pPr>
            <a:lvl8pPr>
              <a:defRPr sz="1905"/>
            </a:lvl8pPr>
            <a:lvl9pPr>
              <a:defRPr sz="190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8865" y="1435449"/>
            <a:ext cx="3008312" cy="4691061"/>
          </a:xfrm>
        </p:spPr>
        <p:txBody>
          <a:bodyPr/>
          <a:lstStyle>
            <a:lvl1pPr marL="0" indent="0">
              <a:buNone/>
              <a:defRPr sz="1349"/>
            </a:lvl1pPr>
            <a:lvl2pPr marL="418558" indent="0">
              <a:buNone/>
              <a:defRPr sz="1032"/>
            </a:lvl2pPr>
            <a:lvl3pPr marL="837083" indent="0">
              <a:buNone/>
              <a:defRPr sz="873"/>
            </a:lvl3pPr>
            <a:lvl4pPr marL="1255622" indent="0">
              <a:buNone/>
              <a:defRPr sz="873"/>
            </a:lvl4pPr>
            <a:lvl5pPr marL="1674154" indent="0">
              <a:buNone/>
              <a:defRPr sz="873"/>
            </a:lvl5pPr>
            <a:lvl6pPr marL="2092590" indent="0">
              <a:buNone/>
              <a:defRPr sz="873"/>
            </a:lvl6pPr>
            <a:lvl7pPr marL="2511247" indent="0">
              <a:buNone/>
              <a:defRPr sz="873"/>
            </a:lvl7pPr>
            <a:lvl8pPr marL="2929841" indent="0">
              <a:buNone/>
              <a:defRPr sz="873"/>
            </a:lvl8pPr>
            <a:lvl9pPr marL="3348328" indent="0">
              <a:buNone/>
              <a:defRPr sz="873"/>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12/11/2025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619569763"/>
      </p:ext>
    </p:extLst>
  </p:cSld>
  <p:clrMapOvr>
    <a:masterClrMapping/>
  </p:clrMapOvr>
  <p:transition spd="slow">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37" y="4803763"/>
            <a:ext cx="5486400" cy="566740"/>
          </a:xfrm>
        </p:spPr>
        <p:txBody>
          <a:bodyPr anchor="b"/>
          <a:lstStyle>
            <a:lvl1pPr algn="l">
              <a:defRPr sz="1905" b="1"/>
            </a:lvl1pPr>
          </a:lstStyle>
          <a:p>
            <a:r>
              <a:rPr lang="fr-FR"/>
              <a:t>Cliquez pour modifier le style du titre</a:t>
            </a:r>
          </a:p>
        </p:txBody>
      </p:sp>
      <p:sp>
        <p:nvSpPr>
          <p:cNvPr id="3" name="Espace réservé pour une image  2"/>
          <p:cNvSpPr>
            <a:spLocks noGrp="1"/>
          </p:cNvSpPr>
          <p:nvPr>
            <p:ph type="pic" idx="1"/>
          </p:nvPr>
        </p:nvSpPr>
        <p:spPr>
          <a:xfrm>
            <a:off x="1792337" y="618683"/>
            <a:ext cx="5486400" cy="4114800"/>
          </a:xfrm>
        </p:spPr>
        <p:txBody>
          <a:bodyPr/>
          <a:lstStyle>
            <a:lvl1pPr marL="0" indent="0">
              <a:buNone/>
              <a:defRPr sz="3016"/>
            </a:lvl1pPr>
            <a:lvl2pPr marL="418558" indent="0">
              <a:buNone/>
              <a:defRPr sz="2540"/>
            </a:lvl2pPr>
            <a:lvl3pPr marL="837083" indent="0">
              <a:buNone/>
              <a:defRPr sz="2302"/>
            </a:lvl3pPr>
            <a:lvl4pPr marL="1255622" indent="0">
              <a:buNone/>
              <a:defRPr sz="1905"/>
            </a:lvl4pPr>
            <a:lvl5pPr marL="1674154" indent="0">
              <a:buNone/>
              <a:defRPr sz="1905"/>
            </a:lvl5pPr>
            <a:lvl6pPr marL="2092590" indent="0">
              <a:buNone/>
              <a:defRPr sz="1905"/>
            </a:lvl6pPr>
            <a:lvl7pPr marL="2511247" indent="0">
              <a:buNone/>
              <a:defRPr sz="1905"/>
            </a:lvl7pPr>
            <a:lvl8pPr marL="2929841" indent="0">
              <a:buNone/>
              <a:defRPr sz="1905"/>
            </a:lvl8pPr>
            <a:lvl9pPr marL="3348328" indent="0">
              <a:buNone/>
              <a:defRPr sz="1905"/>
            </a:lvl9pPr>
          </a:lstStyle>
          <a:p>
            <a:endParaRPr lang="fr-FR"/>
          </a:p>
        </p:txBody>
      </p:sp>
      <p:sp>
        <p:nvSpPr>
          <p:cNvPr id="4" name="Espace réservé du texte 3"/>
          <p:cNvSpPr>
            <a:spLocks noGrp="1"/>
          </p:cNvSpPr>
          <p:nvPr>
            <p:ph type="body" sz="half" idx="2"/>
          </p:nvPr>
        </p:nvSpPr>
        <p:spPr>
          <a:xfrm>
            <a:off x="1792337" y="5368474"/>
            <a:ext cx="5486400" cy="804862"/>
          </a:xfrm>
        </p:spPr>
        <p:txBody>
          <a:bodyPr/>
          <a:lstStyle>
            <a:lvl1pPr marL="0" indent="0">
              <a:buNone/>
              <a:defRPr sz="1349"/>
            </a:lvl1pPr>
            <a:lvl2pPr marL="418558" indent="0">
              <a:buNone/>
              <a:defRPr sz="1032"/>
            </a:lvl2pPr>
            <a:lvl3pPr marL="837083" indent="0">
              <a:buNone/>
              <a:defRPr sz="873"/>
            </a:lvl3pPr>
            <a:lvl4pPr marL="1255622" indent="0">
              <a:buNone/>
              <a:defRPr sz="873"/>
            </a:lvl4pPr>
            <a:lvl5pPr marL="1674154" indent="0">
              <a:buNone/>
              <a:defRPr sz="873"/>
            </a:lvl5pPr>
            <a:lvl6pPr marL="2092590" indent="0">
              <a:buNone/>
              <a:defRPr sz="873"/>
            </a:lvl6pPr>
            <a:lvl7pPr marL="2511247" indent="0">
              <a:buNone/>
              <a:defRPr sz="873"/>
            </a:lvl7pPr>
            <a:lvl8pPr marL="2929841" indent="0">
              <a:buNone/>
              <a:defRPr sz="873"/>
            </a:lvl8pPr>
            <a:lvl9pPr marL="3348328" indent="0">
              <a:buNone/>
              <a:defRPr sz="873"/>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12/11/2025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176711675"/>
      </p:ext>
    </p:extLst>
  </p:cSld>
  <p:clrMapOvr>
    <a:masterClrMapping/>
  </p:clrMapOvr>
  <p:transition spd="slow">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12/11/2025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185272702"/>
      </p:ext>
    </p:extLst>
  </p:cSld>
  <p:clrMapOvr>
    <a:masterClrMapping/>
  </p:clrMapOvr>
  <p:transition spd="slow">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106" y="231883"/>
            <a:ext cx="2057402" cy="4876799"/>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8416" y="231883"/>
            <a:ext cx="6019799" cy="487679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12/11/2025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277172993"/>
      </p:ext>
    </p:extLst>
  </p:cSld>
  <p:clrMapOvr>
    <a:masterClrMapping/>
  </p:clrMapOvr>
  <p:transition spd="slow">
    <p:dissolv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7630" y="2132044"/>
            <a:ext cx="7772400" cy="1470027"/>
          </a:xfrm>
        </p:spPr>
        <p:txBody>
          <a:bodyPr/>
          <a:lstStyle/>
          <a:p>
            <a:r>
              <a:rPr lang="fr-FR"/>
              <a:t>Cliquez pour modifier le style du titre</a:t>
            </a:r>
          </a:p>
        </p:txBody>
      </p:sp>
      <p:sp>
        <p:nvSpPr>
          <p:cNvPr id="3" name="Sous-titre 2"/>
          <p:cNvSpPr>
            <a:spLocks noGrp="1"/>
          </p:cNvSpPr>
          <p:nvPr>
            <p:ph type="subTitle" idx="1"/>
          </p:nvPr>
        </p:nvSpPr>
        <p:spPr>
          <a:xfrm>
            <a:off x="1372474" y="3886351"/>
            <a:ext cx="6400801" cy="1752600"/>
          </a:xfrm>
        </p:spPr>
        <p:txBody>
          <a:bodyPr/>
          <a:lstStyle>
            <a:lvl1pPr marL="0" indent="0" algn="ctr">
              <a:buNone/>
              <a:defRPr>
                <a:solidFill>
                  <a:schemeClr val="tx1">
                    <a:tint val="75000"/>
                  </a:schemeClr>
                </a:solidFill>
              </a:defRPr>
            </a:lvl1pPr>
            <a:lvl2pPr marL="496607" indent="0" algn="ctr">
              <a:buNone/>
              <a:defRPr>
                <a:solidFill>
                  <a:schemeClr val="tx1">
                    <a:tint val="75000"/>
                  </a:schemeClr>
                </a:solidFill>
              </a:defRPr>
            </a:lvl2pPr>
            <a:lvl3pPr marL="993209" indent="0" algn="ctr">
              <a:buNone/>
              <a:defRPr>
                <a:solidFill>
                  <a:schemeClr val="tx1">
                    <a:tint val="75000"/>
                  </a:schemeClr>
                </a:solidFill>
              </a:defRPr>
            </a:lvl3pPr>
            <a:lvl4pPr marL="1489689" indent="0" algn="ctr">
              <a:buNone/>
              <a:defRPr>
                <a:solidFill>
                  <a:schemeClr val="tx1">
                    <a:tint val="75000"/>
                  </a:schemeClr>
                </a:solidFill>
              </a:defRPr>
            </a:lvl4pPr>
            <a:lvl5pPr marL="1986388" indent="0" algn="ctr">
              <a:buNone/>
              <a:defRPr>
                <a:solidFill>
                  <a:schemeClr val="tx1">
                    <a:tint val="75000"/>
                  </a:schemeClr>
                </a:solidFill>
              </a:defRPr>
            </a:lvl5pPr>
            <a:lvl6pPr marL="2482815" indent="0" algn="ctr">
              <a:buNone/>
              <a:defRPr>
                <a:solidFill>
                  <a:schemeClr val="tx1">
                    <a:tint val="75000"/>
                  </a:schemeClr>
                </a:solidFill>
              </a:defRPr>
            </a:lvl6pPr>
            <a:lvl7pPr marL="2979363" indent="0" algn="ctr">
              <a:buNone/>
              <a:defRPr>
                <a:solidFill>
                  <a:schemeClr val="tx1">
                    <a:tint val="75000"/>
                  </a:schemeClr>
                </a:solidFill>
              </a:defRPr>
            </a:lvl7pPr>
            <a:lvl8pPr marL="3475875" indent="0" algn="ctr">
              <a:buNone/>
              <a:defRPr>
                <a:solidFill>
                  <a:schemeClr val="tx1">
                    <a:tint val="75000"/>
                  </a:schemeClr>
                </a:solidFill>
              </a:defRPr>
            </a:lvl8pPr>
            <a:lvl9pPr marL="3972473"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947525796"/>
      </p:ext>
    </p:extLst>
  </p:cSld>
  <p:clrMapOvr>
    <a:masterClrMapping/>
  </p:clrMapOvr>
  <p:transition spd="slow">
    <p:dissolv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109101571"/>
      </p:ext>
    </p:extLst>
  </p:cSld>
  <p:clrMapOvr>
    <a:masterClrMapping/>
  </p:clrMapOvr>
  <p:transition spd="slow">
    <p:dissolv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4193" y="4412453"/>
            <a:ext cx="7772400" cy="1362074"/>
          </a:xfrm>
        </p:spPr>
        <p:txBody>
          <a:bodyPr anchor="t"/>
          <a:lstStyle>
            <a:lvl1pPr algn="l">
              <a:defRPr sz="4445" b="1" cap="all"/>
            </a:lvl1pPr>
          </a:lstStyle>
          <a:p>
            <a:r>
              <a:rPr lang="fr-FR"/>
              <a:t>Cliquez pour modifier le style du titre</a:t>
            </a:r>
          </a:p>
        </p:txBody>
      </p:sp>
      <p:sp>
        <p:nvSpPr>
          <p:cNvPr id="3" name="Espace réservé du texte 2"/>
          <p:cNvSpPr>
            <a:spLocks noGrp="1"/>
          </p:cNvSpPr>
          <p:nvPr>
            <p:ph type="body" idx="1"/>
          </p:nvPr>
        </p:nvSpPr>
        <p:spPr>
          <a:xfrm>
            <a:off x="724193" y="2906962"/>
            <a:ext cx="7772400" cy="1500187"/>
          </a:xfrm>
        </p:spPr>
        <p:txBody>
          <a:bodyPr anchor="b"/>
          <a:lstStyle>
            <a:lvl1pPr marL="0" indent="0">
              <a:buNone/>
              <a:defRPr sz="2222">
                <a:solidFill>
                  <a:schemeClr val="tx1">
                    <a:tint val="75000"/>
                  </a:schemeClr>
                </a:solidFill>
              </a:defRPr>
            </a:lvl1pPr>
            <a:lvl2pPr marL="496607" indent="0">
              <a:buNone/>
              <a:defRPr sz="1904">
                <a:solidFill>
                  <a:schemeClr val="tx1">
                    <a:tint val="75000"/>
                  </a:schemeClr>
                </a:solidFill>
              </a:defRPr>
            </a:lvl2pPr>
            <a:lvl3pPr marL="993209" indent="0">
              <a:buNone/>
              <a:defRPr sz="1799">
                <a:solidFill>
                  <a:schemeClr val="tx1">
                    <a:tint val="75000"/>
                  </a:schemeClr>
                </a:solidFill>
              </a:defRPr>
            </a:lvl3pPr>
            <a:lvl4pPr marL="1489689" indent="0">
              <a:buNone/>
              <a:defRPr sz="1588">
                <a:solidFill>
                  <a:schemeClr val="tx1">
                    <a:tint val="75000"/>
                  </a:schemeClr>
                </a:solidFill>
              </a:defRPr>
            </a:lvl4pPr>
            <a:lvl5pPr marL="1986388" indent="0">
              <a:buNone/>
              <a:defRPr sz="1588">
                <a:solidFill>
                  <a:schemeClr val="tx1">
                    <a:tint val="75000"/>
                  </a:schemeClr>
                </a:solidFill>
              </a:defRPr>
            </a:lvl5pPr>
            <a:lvl6pPr marL="2482815" indent="0">
              <a:buNone/>
              <a:defRPr sz="1588">
                <a:solidFill>
                  <a:schemeClr val="tx1">
                    <a:tint val="75000"/>
                  </a:schemeClr>
                </a:solidFill>
              </a:defRPr>
            </a:lvl6pPr>
            <a:lvl7pPr marL="2979363" indent="0">
              <a:buNone/>
              <a:defRPr sz="1588">
                <a:solidFill>
                  <a:schemeClr val="tx1">
                    <a:tint val="75000"/>
                  </a:schemeClr>
                </a:solidFill>
              </a:defRPr>
            </a:lvl7pPr>
            <a:lvl8pPr marL="3475875" indent="0">
              <a:buNone/>
              <a:defRPr sz="1588">
                <a:solidFill>
                  <a:schemeClr val="tx1">
                    <a:tint val="75000"/>
                  </a:schemeClr>
                </a:solidFill>
              </a:defRPr>
            </a:lvl8pPr>
            <a:lvl9pPr marL="3972473" indent="0">
              <a:buNone/>
              <a:defRPr sz="1588">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205758179"/>
      </p:ext>
    </p:extLst>
  </p:cSld>
  <p:clrMapOvr>
    <a:masterClrMapping/>
  </p:clrMapOvr>
  <p:transition spd="slow">
    <p:dissolv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711" y="1601575"/>
            <a:ext cx="4038601" cy="4525963"/>
          </a:xfrm>
        </p:spPr>
        <p:txBody>
          <a:bodyPr/>
          <a:lstStyle>
            <a:lvl1pPr>
              <a:defRPr sz="3069"/>
            </a:lvl1pPr>
            <a:lvl2pPr>
              <a:defRPr sz="2646"/>
            </a:lvl2pPr>
            <a:lvl3pPr>
              <a:defRPr sz="2222"/>
            </a:lvl3pPr>
            <a:lvl4pPr>
              <a:defRPr sz="1904"/>
            </a:lvl4pPr>
            <a:lvl5pPr>
              <a:defRPr sz="1904"/>
            </a:lvl5pPr>
            <a:lvl6pPr>
              <a:defRPr sz="1904"/>
            </a:lvl6pPr>
            <a:lvl7pPr>
              <a:defRPr sz="1904"/>
            </a:lvl7pPr>
            <a:lvl8pPr>
              <a:defRPr sz="1904"/>
            </a:lvl8pPr>
            <a:lvl9pPr>
              <a:defRPr sz="19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872" y="1601575"/>
            <a:ext cx="4038601" cy="4525963"/>
          </a:xfrm>
        </p:spPr>
        <p:txBody>
          <a:bodyPr/>
          <a:lstStyle>
            <a:lvl1pPr>
              <a:defRPr sz="3069"/>
            </a:lvl1pPr>
            <a:lvl2pPr>
              <a:defRPr sz="2646"/>
            </a:lvl2pPr>
            <a:lvl3pPr>
              <a:defRPr sz="2222"/>
            </a:lvl3pPr>
            <a:lvl4pPr>
              <a:defRPr sz="1904"/>
            </a:lvl4pPr>
            <a:lvl5pPr>
              <a:defRPr sz="1904"/>
            </a:lvl5pPr>
            <a:lvl6pPr>
              <a:defRPr sz="1904"/>
            </a:lvl6pPr>
            <a:lvl7pPr>
              <a:defRPr sz="1904"/>
            </a:lvl7pPr>
            <a:lvl8pPr>
              <a:defRPr sz="1904"/>
            </a:lvl8pPr>
            <a:lvl9pPr>
              <a:defRPr sz="19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12/11/2025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873926122"/>
      </p:ext>
    </p:extLst>
  </p:cSld>
  <p:clrMapOvr>
    <a:masterClrMapping/>
  </p:clrMapOvr>
  <p:transition spd="slow">
    <p:dissolv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698" y="1535454"/>
            <a:ext cx="4040189" cy="639761"/>
          </a:xfrm>
        </p:spPr>
        <p:txBody>
          <a:bodyPr anchor="b"/>
          <a:lstStyle>
            <a:lvl1pPr marL="0" indent="0">
              <a:buNone/>
              <a:defRPr sz="2646" b="1"/>
            </a:lvl1pPr>
            <a:lvl2pPr marL="496607" indent="0">
              <a:buNone/>
              <a:defRPr sz="2222" b="1"/>
            </a:lvl2pPr>
            <a:lvl3pPr marL="993209" indent="0">
              <a:buNone/>
              <a:defRPr sz="1904" b="1"/>
            </a:lvl3pPr>
            <a:lvl4pPr marL="1489689" indent="0">
              <a:buNone/>
              <a:defRPr sz="1799" b="1"/>
            </a:lvl4pPr>
            <a:lvl5pPr marL="1986388" indent="0">
              <a:buNone/>
              <a:defRPr sz="1799" b="1"/>
            </a:lvl5pPr>
            <a:lvl6pPr marL="2482815" indent="0">
              <a:buNone/>
              <a:defRPr sz="1799" b="1"/>
            </a:lvl6pPr>
            <a:lvl7pPr marL="2979363" indent="0">
              <a:buNone/>
              <a:defRPr sz="1799" b="1"/>
            </a:lvl7pPr>
            <a:lvl8pPr marL="3475875" indent="0">
              <a:buNone/>
              <a:defRPr sz="1799" b="1"/>
            </a:lvl8pPr>
            <a:lvl9pPr marL="3972473" indent="0">
              <a:buNone/>
              <a:defRPr sz="1799" b="1"/>
            </a:lvl9pPr>
          </a:lstStyle>
          <a:p>
            <a:pPr lvl="0"/>
            <a:r>
              <a:rPr lang="fr-FR"/>
              <a:t>Cliquez pour modifier les styles du texte du masque</a:t>
            </a:r>
          </a:p>
        </p:txBody>
      </p:sp>
      <p:sp>
        <p:nvSpPr>
          <p:cNvPr id="4" name="Espace réservé du contenu 3"/>
          <p:cNvSpPr>
            <a:spLocks noGrp="1"/>
          </p:cNvSpPr>
          <p:nvPr>
            <p:ph sz="half" idx="2"/>
          </p:nvPr>
        </p:nvSpPr>
        <p:spPr>
          <a:xfrm>
            <a:off x="457698" y="2175066"/>
            <a:ext cx="4040189" cy="3951288"/>
          </a:xfrm>
        </p:spPr>
        <p:txBody>
          <a:bodyPr/>
          <a:lstStyle>
            <a:lvl1pPr>
              <a:defRPr sz="2646"/>
            </a:lvl1pPr>
            <a:lvl2pPr>
              <a:defRPr sz="2222"/>
            </a:lvl2pPr>
            <a:lvl3pPr>
              <a:defRPr sz="1904"/>
            </a:lvl3pPr>
            <a:lvl4pPr>
              <a:defRPr sz="1799"/>
            </a:lvl4pPr>
            <a:lvl5pPr>
              <a:defRPr sz="1799"/>
            </a:lvl5pPr>
            <a:lvl6pPr>
              <a:defRPr sz="1799"/>
            </a:lvl6pPr>
            <a:lvl7pPr>
              <a:defRPr sz="1799"/>
            </a:lvl7pPr>
            <a:lvl8pPr>
              <a:defRPr sz="1799"/>
            </a:lvl8pPr>
            <a:lvl9pPr>
              <a:defRPr sz="179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6869" y="1535454"/>
            <a:ext cx="4041778" cy="639761"/>
          </a:xfrm>
        </p:spPr>
        <p:txBody>
          <a:bodyPr anchor="b"/>
          <a:lstStyle>
            <a:lvl1pPr marL="0" indent="0">
              <a:buNone/>
              <a:defRPr sz="2646" b="1"/>
            </a:lvl1pPr>
            <a:lvl2pPr marL="496607" indent="0">
              <a:buNone/>
              <a:defRPr sz="2222" b="1"/>
            </a:lvl2pPr>
            <a:lvl3pPr marL="993209" indent="0">
              <a:buNone/>
              <a:defRPr sz="1904" b="1"/>
            </a:lvl3pPr>
            <a:lvl4pPr marL="1489689" indent="0">
              <a:buNone/>
              <a:defRPr sz="1799" b="1"/>
            </a:lvl4pPr>
            <a:lvl5pPr marL="1986388" indent="0">
              <a:buNone/>
              <a:defRPr sz="1799" b="1"/>
            </a:lvl5pPr>
            <a:lvl6pPr marL="2482815" indent="0">
              <a:buNone/>
              <a:defRPr sz="1799" b="1"/>
            </a:lvl6pPr>
            <a:lvl7pPr marL="2979363" indent="0">
              <a:buNone/>
              <a:defRPr sz="1799" b="1"/>
            </a:lvl7pPr>
            <a:lvl8pPr marL="3475875" indent="0">
              <a:buNone/>
              <a:defRPr sz="1799" b="1"/>
            </a:lvl8pPr>
            <a:lvl9pPr marL="3972473" indent="0">
              <a:buNone/>
              <a:defRPr sz="1799" b="1"/>
            </a:lvl9pPr>
          </a:lstStyle>
          <a:p>
            <a:pPr lvl="0"/>
            <a:r>
              <a:rPr lang="fr-FR"/>
              <a:t>Cliquez pour modifier les styles du texte du masque</a:t>
            </a:r>
          </a:p>
        </p:txBody>
      </p:sp>
      <p:sp>
        <p:nvSpPr>
          <p:cNvPr id="6" name="Espace réservé du contenu 5"/>
          <p:cNvSpPr>
            <a:spLocks noGrp="1"/>
          </p:cNvSpPr>
          <p:nvPr>
            <p:ph sz="quarter" idx="4"/>
          </p:nvPr>
        </p:nvSpPr>
        <p:spPr>
          <a:xfrm>
            <a:off x="4646869" y="2175066"/>
            <a:ext cx="4041778" cy="3951288"/>
          </a:xfrm>
        </p:spPr>
        <p:txBody>
          <a:bodyPr/>
          <a:lstStyle>
            <a:lvl1pPr>
              <a:defRPr sz="2646"/>
            </a:lvl1pPr>
            <a:lvl2pPr>
              <a:defRPr sz="2222"/>
            </a:lvl2pPr>
            <a:lvl3pPr>
              <a:defRPr sz="1904"/>
            </a:lvl3pPr>
            <a:lvl4pPr>
              <a:defRPr sz="1799"/>
            </a:lvl4pPr>
            <a:lvl5pPr>
              <a:defRPr sz="1799"/>
            </a:lvl5pPr>
            <a:lvl6pPr>
              <a:defRPr sz="1799"/>
            </a:lvl6pPr>
            <a:lvl7pPr>
              <a:defRPr sz="1799"/>
            </a:lvl7pPr>
            <a:lvl8pPr>
              <a:defRPr sz="1799"/>
            </a:lvl8pPr>
            <a:lvl9pPr>
              <a:defRPr sz="179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12/11/2025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965214382"/>
      </p:ext>
    </p:extLst>
  </p:cSld>
  <p:clrMapOvr>
    <a:masterClrMapping/>
  </p:clrMapOvr>
  <p:transition spd="slow">
    <p:dissolv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12/11/2025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006430509"/>
      </p:ext>
    </p:extLst>
  </p:cSld>
  <p:clrMapOvr>
    <a:masterClrMapping/>
  </p:clrMapOvr>
  <p:transition spd="slow">
    <p:dissolv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12/11/2025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039055673"/>
      </p:ext>
    </p:extLst>
  </p:cSld>
  <p:clrMapOvr>
    <a:masterClrMapping/>
  </p:clrMapOvr>
  <p:transition spd="slow">
    <p:dissolv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8941" y="276773"/>
            <a:ext cx="3008312" cy="1162050"/>
          </a:xfrm>
        </p:spPr>
        <p:txBody>
          <a:bodyPr anchor="b"/>
          <a:lstStyle>
            <a:lvl1pPr algn="l">
              <a:defRPr sz="2222" b="1"/>
            </a:lvl1pPr>
          </a:lstStyle>
          <a:p>
            <a:r>
              <a:rPr lang="fr-FR"/>
              <a:t>Cliquez pour modifier le style du titre</a:t>
            </a:r>
          </a:p>
        </p:txBody>
      </p:sp>
      <p:sp>
        <p:nvSpPr>
          <p:cNvPr id="3" name="Espace réservé du contenu 2"/>
          <p:cNvSpPr>
            <a:spLocks noGrp="1"/>
          </p:cNvSpPr>
          <p:nvPr>
            <p:ph idx="1"/>
          </p:nvPr>
        </p:nvSpPr>
        <p:spPr>
          <a:xfrm>
            <a:off x="3575670" y="278324"/>
            <a:ext cx="5111749" cy="5853111"/>
          </a:xfrm>
        </p:spPr>
        <p:txBody>
          <a:bodyPr/>
          <a:lstStyle>
            <a:lvl1pPr>
              <a:defRPr sz="3492"/>
            </a:lvl1pPr>
            <a:lvl2pPr>
              <a:defRPr sz="3069"/>
            </a:lvl2pPr>
            <a:lvl3pPr>
              <a:defRPr sz="2646"/>
            </a:lvl3pPr>
            <a:lvl4pPr>
              <a:defRPr sz="2222"/>
            </a:lvl4pPr>
            <a:lvl5pPr>
              <a:defRPr sz="2222"/>
            </a:lvl5pPr>
            <a:lvl6pPr>
              <a:defRPr sz="2222"/>
            </a:lvl6pPr>
            <a:lvl7pPr>
              <a:defRPr sz="2222"/>
            </a:lvl7pPr>
            <a:lvl8pPr>
              <a:defRPr sz="2222"/>
            </a:lvl8pPr>
            <a:lvl9pPr>
              <a:defRPr sz="2222"/>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8941" y="1435430"/>
            <a:ext cx="3008312" cy="4691061"/>
          </a:xfrm>
        </p:spPr>
        <p:txBody>
          <a:bodyPr/>
          <a:lstStyle>
            <a:lvl1pPr marL="0" indent="0">
              <a:buNone/>
              <a:defRPr sz="1588"/>
            </a:lvl1pPr>
            <a:lvl2pPr marL="496607" indent="0">
              <a:buNone/>
              <a:defRPr sz="1376"/>
            </a:lvl2pPr>
            <a:lvl3pPr marL="993209" indent="0">
              <a:buNone/>
              <a:defRPr sz="1164"/>
            </a:lvl3pPr>
            <a:lvl4pPr marL="1489689" indent="0">
              <a:buNone/>
              <a:defRPr sz="1058"/>
            </a:lvl4pPr>
            <a:lvl5pPr marL="1986388" indent="0">
              <a:buNone/>
              <a:defRPr sz="1058"/>
            </a:lvl5pPr>
            <a:lvl6pPr marL="2482815" indent="0">
              <a:buNone/>
              <a:defRPr sz="1058"/>
            </a:lvl6pPr>
            <a:lvl7pPr marL="2979363" indent="0">
              <a:buNone/>
              <a:defRPr sz="1058"/>
            </a:lvl7pPr>
            <a:lvl8pPr marL="3475875" indent="0">
              <a:buNone/>
              <a:defRPr sz="1058"/>
            </a:lvl8pPr>
            <a:lvl9pPr marL="3972473" indent="0">
              <a:buNone/>
              <a:defRPr sz="1058"/>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12/11/2025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617560659"/>
      </p:ext>
    </p:extLst>
  </p:cSld>
  <p:clrMapOvr>
    <a:masterClrMapping/>
  </p:clrMapOvr>
  <p:transition spd="slow">
    <p:dissolv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59" y="4804610"/>
            <a:ext cx="5486400" cy="566738"/>
          </a:xfrm>
        </p:spPr>
        <p:txBody>
          <a:bodyPr anchor="b"/>
          <a:lstStyle>
            <a:lvl1pPr algn="l">
              <a:defRPr sz="2222" b="1"/>
            </a:lvl1pPr>
          </a:lstStyle>
          <a:p>
            <a:r>
              <a:rPr lang="fr-FR"/>
              <a:t>Cliquez pour modifier le style du titre</a:t>
            </a:r>
          </a:p>
        </p:txBody>
      </p:sp>
      <p:sp>
        <p:nvSpPr>
          <p:cNvPr id="3" name="Espace réservé pour une image  2"/>
          <p:cNvSpPr>
            <a:spLocks noGrp="1"/>
          </p:cNvSpPr>
          <p:nvPr>
            <p:ph type="pic" idx="1"/>
          </p:nvPr>
        </p:nvSpPr>
        <p:spPr>
          <a:xfrm>
            <a:off x="1792359" y="618877"/>
            <a:ext cx="5486400" cy="4114800"/>
          </a:xfrm>
        </p:spPr>
        <p:txBody>
          <a:bodyPr/>
          <a:lstStyle>
            <a:lvl1pPr marL="0" indent="0">
              <a:buNone/>
              <a:defRPr sz="3492"/>
            </a:lvl1pPr>
            <a:lvl2pPr marL="496607" indent="0">
              <a:buNone/>
              <a:defRPr sz="3069"/>
            </a:lvl2pPr>
            <a:lvl3pPr marL="993209" indent="0">
              <a:buNone/>
              <a:defRPr sz="2646"/>
            </a:lvl3pPr>
            <a:lvl4pPr marL="1489689" indent="0">
              <a:buNone/>
              <a:defRPr sz="2222"/>
            </a:lvl4pPr>
            <a:lvl5pPr marL="1986388" indent="0">
              <a:buNone/>
              <a:defRPr sz="2222"/>
            </a:lvl5pPr>
            <a:lvl6pPr marL="2482815" indent="0">
              <a:buNone/>
              <a:defRPr sz="2222"/>
            </a:lvl6pPr>
            <a:lvl7pPr marL="2979363" indent="0">
              <a:buNone/>
              <a:defRPr sz="2222"/>
            </a:lvl7pPr>
            <a:lvl8pPr marL="3475875" indent="0">
              <a:buNone/>
              <a:defRPr sz="2222"/>
            </a:lvl8pPr>
            <a:lvl9pPr marL="3972473" indent="0">
              <a:buNone/>
              <a:defRPr sz="2222"/>
            </a:lvl9pPr>
          </a:lstStyle>
          <a:p>
            <a:endParaRPr lang="fr-FR"/>
          </a:p>
        </p:txBody>
      </p:sp>
      <p:sp>
        <p:nvSpPr>
          <p:cNvPr id="4" name="Espace réservé du texte 3"/>
          <p:cNvSpPr>
            <a:spLocks noGrp="1"/>
          </p:cNvSpPr>
          <p:nvPr>
            <p:ph type="body" sz="half" idx="2"/>
          </p:nvPr>
        </p:nvSpPr>
        <p:spPr>
          <a:xfrm>
            <a:off x="1792359" y="5368474"/>
            <a:ext cx="5486400" cy="804862"/>
          </a:xfrm>
        </p:spPr>
        <p:txBody>
          <a:bodyPr/>
          <a:lstStyle>
            <a:lvl1pPr marL="0" indent="0">
              <a:buNone/>
              <a:defRPr sz="1588"/>
            </a:lvl1pPr>
            <a:lvl2pPr marL="496607" indent="0">
              <a:buNone/>
              <a:defRPr sz="1376"/>
            </a:lvl2pPr>
            <a:lvl3pPr marL="993209" indent="0">
              <a:buNone/>
              <a:defRPr sz="1164"/>
            </a:lvl3pPr>
            <a:lvl4pPr marL="1489689" indent="0">
              <a:buNone/>
              <a:defRPr sz="1058"/>
            </a:lvl4pPr>
            <a:lvl5pPr marL="1986388" indent="0">
              <a:buNone/>
              <a:defRPr sz="1058"/>
            </a:lvl5pPr>
            <a:lvl6pPr marL="2482815" indent="0">
              <a:buNone/>
              <a:defRPr sz="1058"/>
            </a:lvl6pPr>
            <a:lvl7pPr marL="2979363" indent="0">
              <a:buNone/>
              <a:defRPr sz="1058"/>
            </a:lvl7pPr>
            <a:lvl8pPr marL="3475875" indent="0">
              <a:buNone/>
              <a:defRPr sz="1058"/>
            </a:lvl8pPr>
            <a:lvl9pPr marL="3972473" indent="0">
              <a:buNone/>
              <a:defRPr sz="1058"/>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12/11/2025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255333314"/>
      </p:ext>
    </p:extLst>
  </p:cSld>
  <p:clrMapOvr>
    <a:masterClrMapping/>
  </p:clrMapOvr>
  <p:transition spd="slow">
    <p:dissolv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58980448"/>
      </p:ext>
    </p:extLst>
  </p:cSld>
  <p:clrMapOvr>
    <a:masterClrMapping/>
  </p:clrMapOvr>
  <p:transition spd="slow">
    <p:dissolv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106" y="278645"/>
            <a:ext cx="2057402"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610" y="278645"/>
            <a:ext cx="6019798"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974464308"/>
      </p:ext>
    </p:extLst>
  </p:cSld>
  <p:clrMapOvr>
    <a:masterClrMapping/>
  </p:clrMapOvr>
  <p:transition spd="slow">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1C0009-2819-F0A6-ECE1-84052CB0396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C181586-8FFD-4A6A-DCBA-5CF6AA67DB4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94943EF-213D-5401-5115-0A486675F6ED}"/>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ED4EE785-DDC0-43FC-B1F8-5FC7CDDD1846}" type="datetimeFigureOut">
              <a:rPr lang="fr-FR" smtClean="0"/>
              <a:t>12/11/2025</a:t>
            </a:fld>
            <a:endParaRPr lang="fr-FR"/>
          </a:p>
        </p:txBody>
      </p:sp>
      <p:sp>
        <p:nvSpPr>
          <p:cNvPr id="5" name="Espace réservé du pied de page 4">
            <a:extLst>
              <a:ext uri="{FF2B5EF4-FFF2-40B4-BE49-F238E27FC236}">
                <a16:creationId xmlns:a16="http://schemas.microsoft.com/office/drawing/2014/main" id="{A76E99A1-4D31-2A2B-6FFA-88E93B47C14A}"/>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8479A9C-B218-7FBB-0FBA-13F088F58595}"/>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9CE24DCC-F01F-46BE-B5A9-76F34CC3FCF9}" type="slidenum">
              <a:rPr lang="fr-FR" smtClean="0"/>
              <a:t>‹N°›</a:t>
            </a:fld>
            <a:endParaRPr lang="fr-FR"/>
          </a:p>
        </p:txBody>
      </p:sp>
    </p:spTree>
    <p:extLst>
      <p:ext uri="{BB962C8B-B14F-4D97-AF65-F5344CB8AC3E}">
        <p14:creationId xmlns:p14="http://schemas.microsoft.com/office/powerpoint/2010/main" val="2516572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dissolve/>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345" y="275703"/>
            <a:ext cx="8229602" cy="1143000"/>
          </a:xfrm>
          <a:prstGeom prst="rect">
            <a:avLst/>
          </a:prstGeom>
        </p:spPr>
        <p:txBody>
          <a:bodyPr vert="horz" lIns="104800" tIns="52475" rIns="104800" bIns="52475"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345" y="1601456"/>
            <a:ext cx="8229602" cy="4525963"/>
          </a:xfrm>
          <a:prstGeom prst="rect">
            <a:avLst/>
          </a:prstGeom>
        </p:spPr>
        <p:txBody>
          <a:bodyPr vert="horz" lIns="104800" tIns="52475" rIns="104800" bIns="52475"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9119" y="6360319"/>
            <a:ext cx="2133601" cy="365125"/>
          </a:xfrm>
          <a:prstGeom prst="rect">
            <a:avLst/>
          </a:prstGeom>
        </p:spPr>
        <p:txBody>
          <a:bodyPr vert="horz" lIns="104800" tIns="52475" rIns="104800" bIns="52475" rtlCol="0" anchor="ctr"/>
          <a:lstStyle>
            <a:lvl1pPr algn="l" defTabSz="837083">
              <a:defRPr sz="1032">
                <a:solidFill>
                  <a:schemeClr val="tx1">
                    <a:tint val="75000"/>
                  </a:schemeClr>
                </a:solidFill>
              </a:defRPr>
            </a:lvl1pPr>
          </a:lstStyle>
          <a:p>
            <a:fld id="{A75B66FE-F9BC-4C3F-A1C1-743606EF3B4D}" type="datetimeFigureOut">
              <a:rPr lang="fr-FR" smtClean="0">
                <a:solidFill>
                  <a:prstClr val="black">
                    <a:tint val="75000"/>
                  </a:prstClr>
                </a:solidFill>
              </a:rPr>
              <a:pPr/>
              <a:t>12/11/2025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6083" y="6360319"/>
            <a:ext cx="2895600" cy="365125"/>
          </a:xfrm>
          <a:prstGeom prst="rect">
            <a:avLst/>
          </a:prstGeom>
        </p:spPr>
        <p:txBody>
          <a:bodyPr vert="horz" lIns="104800" tIns="52475" rIns="104800" bIns="52475" rtlCol="0" anchor="ctr"/>
          <a:lstStyle>
            <a:lvl1pPr algn="ctr" defTabSz="837083">
              <a:defRPr sz="1032">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6128" y="6360319"/>
            <a:ext cx="2133601" cy="365125"/>
          </a:xfrm>
          <a:prstGeom prst="rect">
            <a:avLst/>
          </a:prstGeom>
        </p:spPr>
        <p:txBody>
          <a:bodyPr vert="horz" lIns="104800" tIns="52475" rIns="104800" bIns="52475" rtlCol="0" anchor="ctr"/>
          <a:lstStyle>
            <a:lvl1pPr algn="r" defTabSz="837083">
              <a:defRPr sz="1032">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402266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dissolve/>
  </p:transition>
  <p:txStyles>
    <p:titleStyle>
      <a:lvl1pPr algn="ctr" defTabSz="837083" rtl="0" eaLnBrk="1" latinLnBrk="0" hangingPunct="1">
        <a:spcBef>
          <a:spcPct val="0"/>
        </a:spcBef>
        <a:buNone/>
        <a:defRPr sz="4048" kern="1200">
          <a:solidFill>
            <a:schemeClr val="tx1"/>
          </a:solidFill>
          <a:latin typeface="+mj-lt"/>
          <a:ea typeface="+mj-ea"/>
          <a:cs typeface="+mj-cs"/>
        </a:defRPr>
      </a:lvl1pPr>
    </p:titleStyle>
    <p:bodyStyle>
      <a:lvl1pPr marL="313909" indent="-313909" algn="l" defTabSz="837083" rtl="0" eaLnBrk="1" latinLnBrk="0" hangingPunct="1">
        <a:spcBef>
          <a:spcPct val="20000"/>
        </a:spcBef>
        <a:buFont typeface="Arial" pitchFamily="34" charset="0"/>
        <a:buChar char="•"/>
        <a:defRPr sz="3016" kern="1200">
          <a:solidFill>
            <a:schemeClr val="tx1"/>
          </a:solidFill>
          <a:latin typeface="+mn-lt"/>
          <a:ea typeface="+mn-ea"/>
          <a:cs typeface="+mn-cs"/>
        </a:defRPr>
      </a:lvl1pPr>
      <a:lvl2pPr marL="680047" indent="-261608" algn="l" defTabSz="837083" rtl="0" eaLnBrk="1" latinLnBrk="0" hangingPunct="1">
        <a:spcBef>
          <a:spcPct val="20000"/>
        </a:spcBef>
        <a:buFont typeface="Arial" pitchFamily="34" charset="0"/>
        <a:buChar char="–"/>
        <a:defRPr sz="2540" kern="1200">
          <a:solidFill>
            <a:schemeClr val="tx1"/>
          </a:solidFill>
          <a:latin typeface="+mn-lt"/>
          <a:ea typeface="+mn-ea"/>
          <a:cs typeface="+mn-cs"/>
        </a:defRPr>
      </a:lvl2pPr>
      <a:lvl3pPr marL="1046300" indent="-209277" algn="l" defTabSz="837083" rtl="0" eaLnBrk="1" latinLnBrk="0" hangingPunct="1">
        <a:spcBef>
          <a:spcPct val="20000"/>
        </a:spcBef>
        <a:buFont typeface="Arial" pitchFamily="34" charset="0"/>
        <a:buChar char="•"/>
        <a:defRPr sz="2302" kern="1200">
          <a:solidFill>
            <a:schemeClr val="tx1"/>
          </a:solidFill>
          <a:latin typeface="+mn-lt"/>
          <a:ea typeface="+mn-ea"/>
          <a:cs typeface="+mn-cs"/>
        </a:defRPr>
      </a:lvl3pPr>
      <a:lvl4pPr marL="1464965" indent="-209277" algn="l" defTabSz="837083" rtl="0" eaLnBrk="1" latinLnBrk="0" hangingPunct="1">
        <a:spcBef>
          <a:spcPct val="20000"/>
        </a:spcBef>
        <a:buFont typeface="Arial" pitchFamily="34" charset="0"/>
        <a:buChar char="–"/>
        <a:defRPr sz="1905" kern="1200">
          <a:solidFill>
            <a:schemeClr val="tx1"/>
          </a:solidFill>
          <a:latin typeface="+mn-lt"/>
          <a:ea typeface="+mn-ea"/>
          <a:cs typeface="+mn-cs"/>
        </a:defRPr>
      </a:lvl4pPr>
      <a:lvl5pPr marL="1883411" indent="-209277" algn="l" defTabSz="837083" rtl="0" eaLnBrk="1" latinLnBrk="0" hangingPunct="1">
        <a:spcBef>
          <a:spcPct val="20000"/>
        </a:spcBef>
        <a:buFont typeface="Arial" pitchFamily="34" charset="0"/>
        <a:buChar char="»"/>
        <a:defRPr sz="1905" kern="1200">
          <a:solidFill>
            <a:schemeClr val="tx1"/>
          </a:solidFill>
          <a:latin typeface="+mn-lt"/>
          <a:ea typeface="+mn-ea"/>
          <a:cs typeface="+mn-cs"/>
        </a:defRPr>
      </a:lvl5pPr>
      <a:lvl6pPr marL="2301964" indent="-209277" algn="l" defTabSz="837083" rtl="0" eaLnBrk="1" latinLnBrk="0" hangingPunct="1">
        <a:spcBef>
          <a:spcPct val="20000"/>
        </a:spcBef>
        <a:buFont typeface="Arial" pitchFamily="34" charset="0"/>
        <a:buChar char="•"/>
        <a:defRPr sz="1905" kern="1200">
          <a:solidFill>
            <a:schemeClr val="tx1"/>
          </a:solidFill>
          <a:latin typeface="+mn-lt"/>
          <a:ea typeface="+mn-ea"/>
          <a:cs typeface="+mn-cs"/>
        </a:defRPr>
      </a:lvl6pPr>
      <a:lvl7pPr marL="2720499" indent="-209277" algn="l" defTabSz="837083" rtl="0" eaLnBrk="1" latinLnBrk="0" hangingPunct="1">
        <a:spcBef>
          <a:spcPct val="20000"/>
        </a:spcBef>
        <a:buFont typeface="Arial" pitchFamily="34" charset="0"/>
        <a:buChar char="•"/>
        <a:defRPr sz="1905" kern="1200">
          <a:solidFill>
            <a:schemeClr val="tx1"/>
          </a:solidFill>
          <a:latin typeface="+mn-lt"/>
          <a:ea typeface="+mn-ea"/>
          <a:cs typeface="+mn-cs"/>
        </a:defRPr>
      </a:lvl7pPr>
      <a:lvl8pPr marL="3139031" indent="-209277" algn="l" defTabSz="837083" rtl="0" eaLnBrk="1" latinLnBrk="0" hangingPunct="1">
        <a:spcBef>
          <a:spcPct val="20000"/>
        </a:spcBef>
        <a:buFont typeface="Arial" pitchFamily="34" charset="0"/>
        <a:buChar char="•"/>
        <a:defRPr sz="1905" kern="1200">
          <a:solidFill>
            <a:schemeClr val="tx1"/>
          </a:solidFill>
          <a:latin typeface="+mn-lt"/>
          <a:ea typeface="+mn-ea"/>
          <a:cs typeface="+mn-cs"/>
        </a:defRPr>
      </a:lvl8pPr>
      <a:lvl9pPr marL="3557556" indent="-209277" algn="l" defTabSz="837083" rtl="0" eaLnBrk="1" latinLnBrk="0" hangingPunct="1">
        <a:spcBef>
          <a:spcPct val="20000"/>
        </a:spcBef>
        <a:buFont typeface="Arial" pitchFamily="34" charset="0"/>
        <a:buChar char="•"/>
        <a:defRPr sz="1905" kern="1200">
          <a:solidFill>
            <a:schemeClr val="tx1"/>
          </a:solidFill>
          <a:latin typeface="+mn-lt"/>
          <a:ea typeface="+mn-ea"/>
          <a:cs typeface="+mn-cs"/>
        </a:defRPr>
      </a:lvl9pPr>
    </p:bodyStyle>
    <p:otherStyle>
      <a:defPPr>
        <a:defRPr lang="fr-FR"/>
      </a:defPPr>
      <a:lvl1pPr marL="0" algn="l" defTabSz="837083" rtl="0" eaLnBrk="1" latinLnBrk="0" hangingPunct="1">
        <a:defRPr sz="1667" kern="1200">
          <a:solidFill>
            <a:schemeClr val="tx1"/>
          </a:solidFill>
          <a:latin typeface="+mn-lt"/>
          <a:ea typeface="+mn-ea"/>
          <a:cs typeface="+mn-cs"/>
        </a:defRPr>
      </a:lvl1pPr>
      <a:lvl2pPr marL="418558" algn="l" defTabSz="837083" rtl="0" eaLnBrk="1" latinLnBrk="0" hangingPunct="1">
        <a:defRPr sz="1667" kern="1200">
          <a:solidFill>
            <a:schemeClr val="tx1"/>
          </a:solidFill>
          <a:latin typeface="+mn-lt"/>
          <a:ea typeface="+mn-ea"/>
          <a:cs typeface="+mn-cs"/>
        </a:defRPr>
      </a:lvl2pPr>
      <a:lvl3pPr marL="837083" algn="l" defTabSz="837083" rtl="0" eaLnBrk="1" latinLnBrk="0" hangingPunct="1">
        <a:defRPr sz="1667" kern="1200">
          <a:solidFill>
            <a:schemeClr val="tx1"/>
          </a:solidFill>
          <a:latin typeface="+mn-lt"/>
          <a:ea typeface="+mn-ea"/>
          <a:cs typeface="+mn-cs"/>
        </a:defRPr>
      </a:lvl3pPr>
      <a:lvl4pPr marL="1255622" algn="l" defTabSz="837083" rtl="0" eaLnBrk="1" latinLnBrk="0" hangingPunct="1">
        <a:defRPr sz="1667" kern="1200">
          <a:solidFill>
            <a:schemeClr val="tx1"/>
          </a:solidFill>
          <a:latin typeface="+mn-lt"/>
          <a:ea typeface="+mn-ea"/>
          <a:cs typeface="+mn-cs"/>
        </a:defRPr>
      </a:lvl4pPr>
      <a:lvl5pPr marL="1674154" algn="l" defTabSz="837083" rtl="0" eaLnBrk="1" latinLnBrk="0" hangingPunct="1">
        <a:defRPr sz="1667" kern="1200">
          <a:solidFill>
            <a:schemeClr val="tx1"/>
          </a:solidFill>
          <a:latin typeface="+mn-lt"/>
          <a:ea typeface="+mn-ea"/>
          <a:cs typeface="+mn-cs"/>
        </a:defRPr>
      </a:lvl5pPr>
      <a:lvl6pPr marL="2092590" algn="l" defTabSz="837083" rtl="0" eaLnBrk="1" latinLnBrk="0" hangingPunct="1">
        <a:defRPr sz="1667" kern="1200">
          <a:solidFill>
            <a:schemeClr val="tx1"/>
          </a:solidFill>
          <a:latin typeface="+mn-lt"/>
          <a:ea typeface="+mn-ea"/>
          <a:cs typeface="+mn-cs"/>
        </a:defRPr>
      </a:lvl6pPr>
      <a:lvl7pPr marL="2511247" algn="l" defTabSz="837083" rtl="0" eaLnBrk="1" latinLnBrk="0" hangingPunct="1">
        <a:defRPr sz="1667" kern="1200">
          <a:solidFill>
            <a:schemeClr val="tx1"/>
          </a:solidFill>
          <a:latin typeface="+mn-lt"/>
          <a:ea typeface="+mn-ea"/>
          <a:cs typeface="+mn-cs"/>
        </a:defRPr>
      </a:lvl7pPr>
      <a:lvl8pPr marL="2929841" algn="l" defTabSz="837083" rtl="0" eaLnBrk="1" latinLnBrk="0" hangingPunct="1">
        <a:defRPr sz="1667" kern="1200">
          <a:solidFill>
            <a:schemeClr val="tx1"/>
          </a:solidFill>
          <a:latin typeface="+mn-lt"/>
          <a:ea typeface="+mn-ea"/>
          <a:cs typeface="+mn-cs"/>
        </a:defRPr>
      </a:lvl8pPr>
      <a:lvl9pPr marL="3348328" algn="l" defTabSz="837083" rtl="0" eaLnBrk="1" latinLnBrk="0" hangingPunct="1">
        <a:defRPr sz="1667"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333" y="276859"/>
            <a:ext cx="8229599" cy="1143002"/>
          </a:xfrm>
          <a:prstGeom prst="rect">
            <a:avLst/>
          </a:prstGeom>
        </p:spPr>
        <p:txBody>
          <a:bodyPr vert="horz" lIns="93434" tIns="46697" rIns="93434" bIns="46697"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333" y="1601575"/>
            <a:ext cx="8229599" cy="4525963"/>
          </a:xfrm>
          <a:prstGeom prst="rect">
            <a:avLst/>
          </a:prstGeom>
        </p:spPr>
        <p:txBody>
          <a:bodyPr vert="horz" lIns="93434" tIns="46697" rIns="93434" bIns="46697"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9232" y="6360425"/>
            <a:ext cx="2133601" cy="365125"/>
          </a:xfrm>
          <a:prstGeom prst="rect">
            <a:avLst/>
          </a:prstGeom>
        </p:spPr>
        <p:txBody>
          <a:bodyPr vert="horz" lIns="93434" tIns="46697" rIns="93434" bIns="46697" rtlCol="0" anchor="ctr"/>
          <a:lstStyle>
            <a:lvl1pPr algn="l" defTabSz="993209">
              <a:defRPr sz="1376">
                <a:solidFill>
                  <a:schemeClr val="tx1">
                    <a:tint val="75000"/>
                  </a:schemeClr>
                </a:solidFill>
              </a:defRPr>
            </a:lvl1pPr>
          </a:lstStyle>
          <a:p>
            <a:fld id="{FA0B38D7-1DE5-41DE-8B65-024289CA27F3}" type="datetimeFigureOut">
              <a:rPr lang="fr-FR" smtClean="0">
                <a:solidFill>
                  <a:prstClr val="black">
                    <a:tint val="75000"/>
                  </a:prstClr>
                </a:solidFill>
              </a:rPr>
              <a:pPr/>
              <a:t>12/11/2025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6196" y="6360425"/>
            <a:ext cx="2895600" cy="365125"/>
          </a:xfrm>
          <a:prstGeom prst="rect">
            <a:avLst/>
          </a:prstGeom>
        </p:spPr>
        <p:txBody>
          <a:bodyPr vert="horz" lIns="93434" tIns="46697" rIns="93434" bIns="46697" rtlCol="0" anchor="ctr"/>
          <a:lstStyle>
            <a:lvl1pPr algn="ctr" defTabSz="993209">
              <a:defRPr sz="1376">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6239" y="6360425"/>
            <a:ext cx="2133601" cy="365125"/>
          </a:xfrm>
          <a:prstGeom prst="rect">
            <a:avLst/>
          </a:prstGeom>
        </p:spPr>
        <p:txBody>
          <a:bodyPr vert="horz" lIns="93434" tIns="46697" rIns="93434" bIns="46697" rtlCol="0" anchor="ctr"/>
          <a:lstStyle>
            <a:lvl1pPr algn="r" defTabSz="993209">
              <a:defRPr sz="1376">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87394817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dissolve/>
  </p:transition>
  <p:txStyles>
    <p:titleStyle>
      <a:lvl1pPr algn="ctr" defTabSz="993209" rtl="0" eaLnBrk="1" latinLnBrk="0" hangingPunct="1">
        <a:spcBef>
          <a:spcPct val="0"/>
        </a:spcBef>
        <a:buNone/>
        <a:defRPr sz="4867" kern="1200">
          <a:solidFill>
            <a:schemeClr val="tx1"/>
          </a:solidFill>
          <a:latin typeface="+mj-lt"/>
          <a:ea typeface="+mj-ea"/>
          <a:cs typeface="+mj-cs"/>
        </a:defRPr>
      </a:lvl1pPr>
    </p:titleStyle>
    <p:bodyStyle>
      <a:lvl1pPr marL="372471" indent="-372471" algn="l" defTabSz="993209" rtl="0" eaLnBrk="1" latinLnBrk="0" hangingPunct="1">
        <a:spcBef>
          <a:spcPct val="20000"/>
        </a:spcBef>
        <a:buFont typeface="Arial" pitchFamily="34" charset="0"/>
        <a:buChar char="•"/>
        <a:defRPr sz="3492" kern="1200">
          <a:solidFill>
            <a:schemeClr val="tx1"/>
          </a:solidFill>
          <a:latin typeface="+mn-lt"/>
          <a:ea typeface="+mn-ea"/>
          <a:cs typeface="+mn-cs"/>
        </a:defRPr>
      </a:lvl1pPr>
      <a:lvl2pPr marL="806879" indent="-310333" algn="l" defTabSz="993209" rtl="0" eaLnBrk="1" latinLnBrk="0" hangingPunct="1">
        <a:spcBef>
          <a:spcPct val="20000"/>
        </a:spcBef>
        <a:buFont typeface="Arial" pitchFamily="34" charset="0"/>
        <a:buChar char="–"/>
        <a:defRPr sz="3069" kern="1200">
          <a:solidFill>
            <a:schemeClr val="tx1"/>
          </a:solidFill>
          <a:latin typeface="+mn-lt"/>
          <a:ea typeface="+mn-ea"/>
          <a:cs typeface="+mn-cs"/>
        </a:defRPr>
      </a:lvl2pPr>
      <a:lvl3pPr marL="1241428" indent="-248328" algn="l" defTabSz="993209" rtl="0" eaLnBrk="1" latinLnBrk="0" hangingPunct="1">
        <a:spcBef>
          <a:spcPct val="20000"/>
        </a:spcBef>
        <a:buFont typeface="Arial" pitchFamily="34" charset="0"/>
        <a:buChar char="•"/>
        <a:defRPr sz="2646" kern="1200">
          <a:solidFill>
            <a:schemeClr val="tx1"/>
          </a:solidFill>
          <a:latin typeface="+mn-lt"/>
          <a:ea typeface="+mn-ea"/>
          <a:cs typeface="+mn-cs"/>
        </a:defRPr>
      </a:lvl3pPr>
      <a:lvl4pPr marL="1737933"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4pPr>
      <a:lvl5pPr marL="2234529"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5pPr>
      <a:lvl6pPr marL="2731029"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6pPr>
      <a:lvl7pPr marL="3227646"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7pPr>
      <a:lvl8pPr marL="3724033"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8pPr>
      <a:lvl9pPr marL="4220756"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9pPr>
    </p:bodyStyle>
    <p:otherStyle>
      <a:defPPr>
        <a:defRPr lang="fr-FR"/>
      </a:defPPr>
      <a:lvl1pPr marL="0" algn="l" defTabSz="993209" rtl="0" eaLnBrk="1" latinLnBrk="0" hangingPunct="1">
        <a:defRPr sz="1904" kern="1200">
          <a:solidFill>
            <a:schemeClr val="tx1"/>
          </a:solidFill>
          <a:latin typeface="+mn-lt"/>
          <a:ea typeface="+mn-ea"/>
          <a:cs typeface="+mn-cs"/>
        </a:defRPr>
      </a:lvl1pPr>
      <a:lvl2pPr marL="496607" algn="l" defTabSz="993209" rtl="0" eaLnBrk="1" latinLnBrk="0" hangingPunct="1">
        <a:defRPr sz="1904" kern="1200">
          <a:solidFill>
            <a:schemeClr val="tx1"/>
          </a:solidFill>
          <a:latin typeface="+mn-lt"/>
          <a:ea typeface="+mn-ea"/>
          <a:cs typeface="+mn-cs"/>
        </a:defRPr>
      </a:lvl2pPr>
      <a:lvl3pPr marL="993209" algn="l" defTabSz="993209" rtl="0" eaLnBrk="1" latinLnBrk="0" hangingPunct="1">
        <a:defRPr sz="1904" kern="1200">
          <a:solidFill>
            <a:schemeClr val="tx1"/>
          </a:solidFill>
          <a:latin typeface="+mn-lt"/>
          <a:ea typeface="+mn-ea"/>
          <a:cs typeface="+mn-cs"/>
        </a:defRPr>
      </a:lvl3pPr>
      <a:lvl4pPr marL="1489689" algn="l" defTabSz="993209" rtl="0" eaLnBrk="1" latinLnBrk="0" hangingPunct="1">
        <a:defRPr sz="1904" kern="1200">
          <a:solidFill>
            <a:schemeClr val="tx1"/>
          </a:solidFill>
          <a:latin typeface="+mn-lt"/>
          <a:ea typeface="+mn-ea"/>
          <a:cs typeface="+mn-cs"/>
        </a:defRPr>
      </a:lvl4pPr>
      <a:lvl5pPr marL="1986388" algn="l" defTabSz="993209" rtl="0" eaLnBrk="1" latinLnBrk="0" hangingPunct="1">
        <a:defRPr sz="1904" kern="1200">
          <a:solidFill>
            <a:schemeClr val="tx1"/>
          </a:solidFill>
          <a:latin typeface="+mn-lt"/>
          <a:ea typeface="+mn-ea"/>
          <a:cs typeface="+mn-cs"/>
        </a:defRPr>
      </a:lvl5pPr>
      <a:lvl6pPr marL="2482815" algn="l" defTabSz="993209" rtl="0" eaLnBrk="1" latinLnBrk="0" hangingPunct="1">
        <a:defRPr sz="1904" kern="1200">
          <a:solidFill>
            <a:schemeClr val="tx1"/>
          </a:solidFill>
          <a:latin typeface="+mn-lt"/>
          <a:ea typeface="+mn-ea"/>
          <a:cs typeface="+mn-cs"/>
        </a:defRPr>
      </a:lvl6pPr>
      <a:lvl7pPr marL="2979363" algn="l" defTabSz="993209" rtl="0" eaLnBrk="1" latinLnBrk="0" hangingPunct="1">
        <a:defRPr sz="1904" kern="1200">
          <a:solidFill>
            <a:schemeClr val="tx1"/>
          </a:solidFill>
          <a:latin typeface="+mn-lt"/>
          <a:ea typeface="+mn-ea"/>
          <a:cs typeface="+mn-cs"/>
        </a:defRPr>
      </a:lvl7pPr>
      <a:lvl8pPr marL="3475875" algn="l" defTabSz="993209" rtl="0" eaLnBrk="1" latinLnBrk="0" hangingPunct="1">
        <a:defRPr sz="1904" kern="1200">
          <a:solidFill>
            <a:schemeClr val="tx1"/>
          </a:solidFill>
          <a:latin typeface="+mn-lt"/>
          <a:ea typeface="+mn-ea"/>
          <a:cs typeface="+mn-cs"/>
        </a:defRPr>
      </a:lvl8pPr>
      <a:lvl9pPr marL="3972473" algn="l" defTabSz="993209" rtl="0" eaLnBrk="1" latinLnBrk="0" hangingPunct="1">
        <a:defRPr sz="190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jfif"/><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4.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6.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9.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0.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1.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2.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3.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4.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7.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9.jp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0.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2.jp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3.jp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4.jp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5.jp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6.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7.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8.jp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9.jp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0.jp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1.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2.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3.jp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4.jp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5.jp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6.jp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7.jp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48.png"/><Relationship Id="rId1" Type="http://schemas.openxmlformats.org/officeDocument/2006/relationships/slideLayout" Target="../slideLayouts/slideLayout29.xml"/><Relationship Id="rId6" Type="http://schemas.openxmlformats.org/officeDocument/2006/relationships/image" Target="../media/image52.gif"/><Relationship Id="rId5" Type="http://schemas.openxmlformats.org/officeDocument/2006/relationships/image" Target="../media/image51.gif"/><Relationship Id="rId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90000"/>
            <a:lum/>
          </a:blip>
          <a:srcRect/>
          <a:stretch>
            <a:fillRect/>
          </a:stretch>
        </a:blipFill>
        <a:effectLst/>
      </p:bgPr>
    </p:bg>
    <p:spTree>
      <p:nvGrpSpPr>
        <p:cNvPr id="1" name=""/>
        <p:cNvGrpSpPr/>
        <p:nvPr/>
      </p:nvGrpSpPr>
      <p:grpSpPr>
        <a:xfrm>
          <a:off x="0" y="0"/>
          <a:ext cx="0" cy="0"/>
          <a:chOff x="0" y="0"/>
          <a:chExt cx="0" cy="0"/>
        </a:xfrm>
      </p:grpSpPr>
      <p:sp>
        <p:nvSpPr>
          <p:cNvPr id="7" name="ZoneTexte 6"/>
          <p:cNvSpPr txBox="1"/>
          <p:nvPr/>
        </p:nvSpPr>
        <p:spPr>
          <a:xfrm>
            <a:off x="6474674" y="5290980"/>
            <a:ext cx="2410322" cy="1469098"/>
          </a:xfrm>
          <a:prstGeom prst="rect">
            <a:avLst/>
          </a:prstGeom>
          <a:noFill/>
        </p:spPr>
        <p:txBody>
          <a:bodyPr wrap="square" lIns="83161" tIns="41645" rIns="83161" bIns="41645" rtlCol="0">
            <a:spAutoFit/>
          </a:bodyPr>
          <a:lstStyle/>
          <a:p>
            <a:pPr algn="ctr" defTabSz="836883"/>
            <a:r>
              <a:rPr lang="fr-FR" b="1" dirty="0">
                <a:ln w="0">
                  <a:noFill/>
                </a:ln>
                <a:solidFill>
                  <a:schemeClr val="bg1"/>
                </a:solidFill>
                <a:latin typeface="Arial Narrow" pitchFamily="34" charset="0"/>
              </a:rPr>
              <a:t>Photos  prises  par    différents  photographes  de  l’Alsace  et  environs</a:t>
            </a:r>
          </a:p>
          <a:p>
            <a:pPr algn="ctr" defTabSz="836883"/>
            <a:r>
              <a:rPr lang="fr-FR" b="1" dirty="0">
                <a:ln w="0">
                  <a:noFill/>
                </a:ln>
                <a:solidFill>
                  <a:schemeClr val="bg1"/>
                </a:solidFill>
                <a:latin typeface="Arial Narrow" pitchFamily="34" charset="0"/>
              </a:rPr>
              <a:t>pour  le  plaisir  du  partage  </a:t>
            </a:r>
          </a:p>
        </p:txBody>
      </p:sp>
      <p:sp>
        <p:nvSpPr>
          <p:cNvPr id="28" name="ZoneTexte 27"/>
          <p:cNvSpPr txBox="1">
            <a:spLocks/>
          </p:cNvSpPr>
          <p:nvPr/>
        </p:nvSpPr>
        <p:spPr>
          <a:xfrm rot="21600000">
            <a:off x="0" y="272788"/>
            <a:ext cx="9144000" cy="3058415"/>
          </a:xfrm>
          <a:prstGeom prst="rect">
            <a:avLst/>
          </a:prstGeom>
          <a:noFill/>
        </p:spPr>
        <p:txBody>
          <a:bodyPr wrap="none" lIns="70118" tIns="35065" rIns="70118" bIns="35065" numCol="1" rtlCol="0">
            <a:prstTxWarp prst="textPlain">
              <a:avLst/>
            </a:prstTxWarp>
            <a:spAutoFit/>
          </a:bodyPr>
          <a:lstStyle/>
          <a:p>
            <a:pPr algn="ctr" defTabSz="839118"/>
            <a:r>
              <a:rPr lang="fr-FR" sz="4683" dirty="0">
                <a:ln w="63500">
                  <a:solidFill>
                    <a:prstClr val="black"/>
                  </a:solidFill>
                </a:ln>
                <a:gradFill>
                  <a:gsLst>
                    <a:gs pos="0">
                      <a:srgbClr val="FFF200"/>
                    </a:gs>
                    <a:gs pos="45000">
                      <a:srgbClr val="FF7A00"/>
                    </a:gs>
                    <a:gs pos="70000">
                      <a:srgbClr val="FF0300"/>
                    </a:gs>
                    <a:gs pos="100000">
                      <a:srgbClr val="4D0808"/>
                    </a:gs>
                  </a:gsLst>
                  <a:lin ang="5400000" scaled="0"/>
                </a:gradFill>
                <a:latin typeface="Broadway" pitchFamily="82" charset="0"/>
              </a:rPr>
              <a:t> </a:t>
            </a:r>
            <a:r>
              <a:rPr lang="fr-FR" sz="4683" dirty="0">
                <a:ln w="25400">
                  <a:solidFill>
                    <a:prstClr val="black"/>
                  </a:solidFill>
                </a:ln>
                <a:solidFill>
                  <a:srgbClr val="FFFF00"/>
                </a:solidFill>
                <a:latin typeface="Coiny" panose="02000903060500060000" pitchFamily="2" charset="0"/>
                <a:cs typeface="Carlito" panose="020F0502020204030204" pitchFamily="34" charset="0"/>
              </a:rPr>
              <a:t>Château  Burrus</a:t>
            </a:r>
          </a:p>
          <a:p>
            <a:pPr algn="ctr" defTabSz="839118"/>
            <a:r>
              <a:rPr lang="fr-FR" sz="4683" dirty="0">
                <a:ln w="63500">
                  <a:solidFill>
                    <a:prstClr val="black"/>
                  </a:solidFill>
                </a:ln>
                <a:gradFill>
                  <a:gsLst>
                    <a:gs pos="0">
                      <a:srgbClr val="FFF200"/>
                    </a:gs>
                    <a:gs pos="45000">
                      <a:srgbClr val="FF7A00"/>
                    </a:gs>
                    <a:gs pos="70000">
                      <a:srgbClr val="FF0300"/>
                    </a:gs>
                    <a:gs pos="100000">
                      <a:srgbClr val="4D0808"/>
                    </a:gs>
                  </a:gsLst>
                  <a:lin ang="5400000" scaled="0"/>
                </a:gradFill>
                <a:latin typeface="Broadway" pitchFamily="82" charset="0"/>
              </a:rPr>
              <a:t> </a:t>
            </a:r>
            <a:r>
              <a:rPr lang="fr-FR" sz="4683" dirty="0">
                <a:ln w="44450">
                  <a:solidFill>
                    <a:prstClr val="black"/>
                  </a:solidFill>
                </a:ln>
                <a:solidFill>
                  <a:srgbClr val="8BFF21"/>
                </a:solidFill>
                <a:latin typeface="Broadway" pitchFamily="82" charset="0"/>
              </a:rPr>
              <a:t>un  rêve  devenu  </a:t>
            </a:r>
          </a:p>
          <a:p>
            <a:pPr algn="ctr" defTabSz="839118"/>
            <a:r>
              <a:rPr lang="fr-FR" sz="4683" dirty="0">
                <a:ln w="44450">
                  <a:solidFill>
                    <a:prstClr val="black"/>
                  </a:solidFill>
                </a:ln>
                <a:solidFill>
                  <a:srgbClr val="8BFF21"/>
                </a:solidFill>
                <a:latin typeface="Broadway" pitchFamily="82" charset="0"/>
              </a:rPr>
              <a:t>réalité</a:t>
            </a:r>
          </a:p>
        </p:txBody>
      </p:sp>
      <p:sp>
        <p:nvSpPr>
          <p:cNvPr id="20" name="ZoneTexte 19"/>
          <p:cNvSpPr txBox="1">
            <a:spLocks noChangeAspect="1"/>
          </p:cNvSpPr>
          <p:nvPr/>
        </p:nvSpPr>
        <p:spPr>
          <a:xfrm rot="21600000">
            <a:off x="1891186" y="3641078"/>
            <a:ext cx="3052921" cy="2461619"/>
          </a:xfrm>
          <a:prstGeom prst="rect">
            <a:avLst/>
          </a:prstGeom>
          <a:noFill/>
        </p:spPr>
        <p:txBody>
          <a:bodyPr wrap="none" lIns="83161" tIns="41645" rIns="83161" bIns="41645" numCol="1" rtlCol="0">
            <a:prstTxWarp prst="textArchUpPour">
              <a:avLst/>
            </a:prstTxWarp>
            <a:spAutoFit/>
          </a:bodyPr>
          <a:lstStyle/>
          <a:p>
            <a:pPr defTabSz="836883"/>
            <a:r>
              <a:rPr lang="fr-FR" sz="1429" dirty="0">
                <a:ln w="4445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14" name="ZoneTexte 13">
            <a:extLst>
              <a:ext uri="{FF2B5EF4-FFF2-40B4-BE49-F238E27FC236}">
                <a16:creationId xmlns:a16="http://schemas.microsoft.com/office/drawing/2014/main" id="{70448EB7-FE9E-C986-C7C4-7DB28435B423}"/>
              </a:ext>
            </a:extLst>
          </p:cNvPr>
          <p:cNvSpPr txBox="1"/>
          <p:nvPr/>
        </p:nvSpPr>
        <p:spPr>
          <a:xfrm>
            <a:off x="7229475" y="2557301"/>
            <a:ext cx="1914525" cy="1815882"/>
          </a:xfrm>
          <a:prstGeom prst="rect">
            <a:avLst/>
          </a:prstGeom>
          <a:noFill/>
        </p:spPr>
        <p:txBody>
          <a:bodyPr wrap="square">
            <a:spAutoFit/>
          </a:bodyPr>
          <a:lstStyle/>
          <a:p>
            <a:pPr algn="ctr" defTabSz="836883"/>
            <a:r>
              <a:rPr lang="fr-FR" sz="2400" b="1" dirty="0">
                <a:solidFill>
                  <a:schemeClr val="bg1"/>
                </a:solidFill>
                <a:latin typeface="Chiller" pitchFamily="82" charset="0"/>
              </a:rPr>
              <a:t>Personne ne prend en photo quelque chose qu'il veut oublier      </a:t>
            </a:r>
          </a:p>
          <a:p>
            <a:pPr algn="ctr" defTabSz="836883"/>
            <a:r>
              <a:rPr lang="fr-FR" sz="1600" b="1" dirty="0">
                <a:solidFill>
                  <a:schemeClr val="bg1"/>
                </a:solidFill>
                <a:latin typeface="Chiller" pitchFamily="82" charset="0"/>
              </a:rPr>
              <a:t>Robin Williams   </a:t>
            </a:r>
          </a:p>
        </p:txBody>
      </p:sp>
      <p:pic>
        <p:nvPicPr>
          <p:cNvPr id="4" name="Richard Clayderman - La_lettre_a_Elise">
            <a:hlinkClick r:id="" action="ppaction://media"/>
            <a:extLst>
              <a:ext uri="{FF2B5EF4-FFF2-40B4-BE49-F238E27FC236}">
                <a16:creationId xmlns:a16="http://schemas.microsoft.com/office/drawing/2014/main" id="{07ADDC6C-AC46-6A3B-2ACC-E68182F4E8D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04820" y="3185318"/>
            <a:ext cx="487363" cy="487363"/>
          </a:xfrm>
          <a:prstGeom prst="rect">
            <a:avLst/>
          </a:prstGeom>
        </p:spPr>
      </p:pic>
      <p:pic>
        <p:nvPicPr>
          <p:cNvPr id="10" name="Image 9">
            <a:extLst>
              <a:ext uri="{FF2B5EF4-FFF2-40B4-BE49-F238E27FC236}">
                <a16:creationId xmlns:a16="http://schemas.microsoft.com/office/drawing/2014/main" id="{D241C14F-7463-CB75-FD18-9AD03F2C22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166" y="5370786"/>
            <a:ext cx="1643759" cy="1067376"/>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20"/>
                                        </p:tgtEl>
                                        <p:attrNameLst>
                                          <p:attrName>style.visibility</p:attrName>
                                        </p:attrNameLst>
                                      </p:cBhvr>
                                      <p:to>
                                        <p:strVal val="visible"/>
                                      </p:to>
                                    </p:set>
                                    <p:anim to="" calcmode="lin" valueType="num">
                                      <p:cBhvr>
                                        <p:cTn id="10" dur="1" fill="hold"/>
                                        <p:tgtEl>
                                          <p:spTgt spid="20"/>
                                        </p:tgtEl>
                                        <p:attrNameLst>
                                          <p:attrName/>
                                        </p:attrNameLst>
                                      </p:cBhvr>
                                    </p:anim>
                                  </p:childTnLst>
                                </p:cTn>
                              </p:par>
                            </p:childTnLst>
                          </p:cTn>
                        </p:par>
                        <p:par>
                          <p:cTn id="11" fill="hold">
                            <p:stCondLst>
                              <p:cond delay="2000"/>
                            </p:stCondLst>
                            <p:childTnLst>
                              <p:par>
                                <p:cTn id="12" presetID="41" presetClass="entr" presetSubtype="0" fill="hold" grpId="0" nodeType="afterEffect">
                                  <p:stCondLst>
                                    <p:cond delay="2000"/>
                                  </p:stCondLst>
                                  <p:iterate type="lt">
                                    <p:tmPct val="10000"/>
                                  </p:iterate>
                                  <p:childTnLst>
                                    <p:set>
                                      <p:cBhvr>
                                        <p:cTn id="13" dur="1" fill="hold">
                                          <p:stCondLst>
                                            <p:cond delay="0"/>
                                          </p:stCondLst>
                                        </p:cTn>
                                        <p:tgtEl>
                                          <p:spTgt spid="28"/>
                                        </p:tgtEl>
                                        <p:attrNameLst>
                                          <p:attrName>style.visibility</p:attrName>
                                        </p:attrNameLst>
                                      </p:cBhvr>
                                      <p:to>
                                        <p:strVal val="visible"/>
                                      </p:to>
                                    </p:set>
                                    <p:anim calcmode="lin" valueType="num">
                                      <p:cBhvr>
                                        <p:cTn id="14" dur="10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15" dur="1000" fill="hold"/>
                                        <p:tgtEl>
                                          <p:spTgt spid="28"/>
                                        </p:tgtEl>
                                        <p:attrNameLst>
                                          <p:attrName>ppt_y</p:attrName>
                                        </p:attrNameLst>
                                      </p:cBhvr>
                                      <p:tavLst>
                                        <p:tav tm="0">
                                          <p:val>
                                            <p:strVal val="#ppt_y"/>
                                          </p:val>
                                        </p:tav>
                                        <p:tav tm="100000">
                                          <p:val>
                                            <p:strVal val="#ppt_y"/>
                                          </p:val>
                                        </p:tav>
                                      </p:tavLst>
                                    </p:anim>
                                    <p:anim calcmode="lin" valueType="num">
                                      <p:cBhvr>
                                        <p:cTn id="16" dur="10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7" dur="10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1000" tmFilter="0,0; .5, 1; 1, 1"/>
                                        <p:tgtEl>
                                          <p:spTgt spid="28"/>
                                        </p:tgtEl>
                                      </p:cBhvr>
                                    </p:animEffect>
                                  </p:childTnLst>
                                </p:cTn>
                              </p:par>
                            </p:childTnLst>
                          </p:cTn>
                        </p:par>
                        <p:par>
                          <p:cTn id="19" fill="hold">
                            <p:stCondLst>
                              <p:cond delay="8100"/>
                            </p:stCondLst>
                            <p:childTnLst>
                              <p:par>
                                <p:cTn id="20" presetID="3" presetClass="entr" presetSubtype="10" fill="hold" grpId="0" nodeType="afterEffect">
                                  <p:stCondLst>
                                    <p:cond delay="200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par>
                          <p:cTn id="23" fill="hold">
                            <p:stCondLst>
                              <p:cond delay="10600"/>
                            </p:stCondLst>
                            <p:childTnLst>
                              <p:par>
                                <p:cTn id="24" presetID="24" presetClass="entr" presetSubtype="0" fill="hold" grpId="0" nodeType="afterEffect">
                                  <p:stCondLst>
                                    <p:cond delay="2000"/>
                                  </p:stCondLst>
                                  <p:childTnLst>
                                    <p:set>
                                      <p:cBhvr>
                                        <p:cTn id="25" dur="1" fill="hold">
                                          <p:stCondLst>
                                            <p:cond delay="0"/>
                                          </p:stCondLst>
                                        </p:cTn>
                                        <p:tgtEl>
                                          <p:spTgt spid="7"/>
                                        </p:tgtEl>
                                        <p:attrNameLst>
                                          <p:attrName>style.visibility</p:attrName>
                                        </p:attrNameLst>
                                      </p:cBhvr>
                                      <p:to>
                                        <p:strVal val="visible"/>
                                      </p:to>
                                    </p:set>
                                    <p:anim to="" calcmode="lin" valueType="num">
                                      <p:cBhvr>
                                        <p:cTn id="26" dur="1" fill="hold"/>
                                        <p:tgtEl>
                                          <p:spTgt spid="7"/>
                                        </p:tgtEl>
                                        <p:attrNameLst>
                                          <p:attrName/>
                                        </p:attrNameLst>
                                      </p:cBhvr>
                                    </p:anim>
                                  </p:childTnLst>
                                </p:cTn>
                              </p:par>
                            </p:childTnLst>
                          </p:cTn>
                        </p:par>
                        <p:par>
                          <p:cTn id="27" fill="hold">
                            <p:stCondLst>
                              <p:cond delay="12600"/>
                            </p:stCondLst>
                            <p:childTnLst>
                              <p:par>
                                <p:cTn id="28" presetID="35" presetClass="entr" presetSubtype="0"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2000"/>
                                        <p:tgtEl>
                                          <p:spTgt spid="10"/>
                                        </p:tgtEl>
                                      </p:cBhvr>
                                    </p:animEffect>
                                    <p:anim calcmode="lin" valueType="num">
                                      <p:cBhvr>
                                        <p:cTn id="31" dur="2000" fill="hold"/>
                                        <p:tgtEl>
                                          <p:spTgt spid="10"/>
                                        </p:tgtEl>
                                        <p:attrNameLst>
                                          <p:attrName>style.rotation</p:attrName>
                                        </p:attrNameLst>
                                      </p:cBhvr>
                                      <p:tavLst>
                                        <p:tav tm="0">
                                          <p:val>
                                            <p:fltVal val="720"/>
                                          </p:val>
                                        </p:tav>
                                        <p:tav tm="100000">
                                          <p:val>
                                            <p:fltVal val="0"/>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34" repeatCount="indefinite" fill="remove" display="0">
                  <p:stCondLst>
                    <p:cond delay="indefinite"/>
                  </p:stCondLst>
                  <p:endCondLst>
                    <p:cond evt="onStopAudio" delay="0">
                      <p:tgtEl>
                        <p:sldTgt/>
                      </p:tgtEl>
                    </p:cond>
                  </p:endCondLst>
                </p:cTn>
                <p:tgtEl>
                  <p:spTgt spid="4"/>
                </p:tgtEl>
              </p:cMediaNode>
            </p:audio>
          </p:childTnLst>
        </p:cTn>
      </p:par>
    </p:tnLst>
    <p:bldLst>
      <p:bldP spid="7" grpId="0"/>
      <p:bldP spid="28" grpId="0"/>
      <p:bldP spid="20"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1000" b="-1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99D1DA39-75A1-8A74-DF02-7A4A246E8D97}"/>
              </a:ext>
            </a:extLst>
          </p:cNvPr>
          <p:cNvSpPr txBox="1"/>
          <p:nvPr/>
        </p:nvSpPr>
        <p:spPr>
          <a:xfrm>
            <a:off x="1414462" y="900000"/>
            <a:ext cx="6315075" cy="4985980"/>
          </a:xfrm>
          <a:prstGeom prst="rect">
            <a:avLst/>
          </a:prstGeom>
          <a:noFill/>
        </p:spPr>
        <p:txBody>
          <a:bodyPr wrap="square">
            <a:spAutoFit/>
          </a:bodyPr>
          <a:lstStyle/>
          <a:p>
            <a:pPr algn="ctr"/>
            <a:r>
              <a:rPr lang="fr-FR" sz="2400" b="1" dirty="0"/>
              <a:t>UN RÊVE DEVENU RÉALITÉ</a:t>
            </a:r>
          </a:p>
          <a:p>
            <a:pPr algn="ctr"/>
            <a:endParaRPr lang="fr-FR" sz="1400" b="1" dirty="0"/>
          </a:p>
          <a:p>
            <a:pPr algn="ctr"/>
            <a:r>
              <a:rPr lang="fr-FR" sz="2000" dirty="0">
                <a:latin typeface="Berlin Sans FB Demi" panose="020E0802020502020306" pitchFamily="34" charset="0"/>
              </a:rPr>
              <a:t>Le château Burrus est un monument historique situé à Sainte-Croix-aux-Mines. L'édifice fait l'objet d'une inscription au titre des monuments historiques depuis 1993. Il s'agit de la maison familiale de Maurice Burrus, riche industriel du tabac et grand mécène, construite en 1900. </a:t>
            </a:r>
          </a:p>
          <a:p>
            <a:pPr algn="ctr"/>
            <a:endParaRPr lang="fr-FR" sz="2000" dirty="0">
              <a:latin typeface="Berlin Sans FB Demi" panose="020E0802020502020306" pitchFamily="34" charset="0"/>
            </a:endParaRPr>
          </a:p>
          <a:p>
            <a:pPr algn="ctr"/>
            <a:r>
              <a:rPr lang="fr-FR" sz="2000" dirty="0">
                <a:latin typeface="Berlin Sans FB Demi" panose="020E0802020502020306" pitchFamily="34" charset="0"/>
              </a:rPr>
              <a:t>Le château Burrus est le témoin architectural d’une famille franco-suisse, originaire de Dambach la Ville en Alsace , qui a profondément imprégné </a:t>
            </a:r>
          </a:p>
          <a:p>
            <a:pPr algn="ctr"/>
            <a:r>
              <a:rPr lang="fr-FR" sz="2000" dirty="0">
                <a:latin typeface="Berlin Sans FB Demi" panose="020E0802020502020306" pitchFamily="34" charset="0"/>
              </a:rPr>
              <a:t>le paysage de la ville de Sainte Croix aux mines entre 1872 et 1970, en la faisant prospérer grâce à une manufacture de tabac, filiale de l’établissement </a:t>
            </a:r>
          </a:p>
          <a:p>
            <a:pPr algn="ctr"/>
            <a:r>
              <a:rPr lang="fr-FR" sz="2000" dirty="0">
                <a:latin typeface="Berlin Sans FB Demi" panose="020E0802020502020306" pitchFamily="34" charset="0"/>
              </a:rPr>
              <a:t>suisse ( créé en 1814). </a:t>
            </a:r>
          </a:p>
        </p:txBody>
      </p:sp>
      <p:pic>
        <p:nvPicPr>
          <p:cNvPr id="5" name="Image 4" descr="Une image contenant habits, personne, Visage humain, portrait&#10;&#10;Le contenu généré par l’IA peut être incorrect.">
            <a:extLst>
              <a:ext uri="{FF2B5EF4-FFF2-40B4-BE49-F238E27FC236}">
                <a16:creationId xmlns:a16="http://schemas.microsoft.com/office/drawing/2014/main" id="{2A2CDBB7-6913-0F69-9C26-FC03279171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810125"/>
            <a:ext cx="1365250" cy="2047875"/>
          </a:xfrm>
          <a:prstGeom prst="rect">
            <a:avLst/>
          </a:prstGeom>
          <a:effectLst>
            <a:softEdge rad="127000"/>
          </a:effectLst>
        </p:spPr>
      </p:pic>
      <p:sp>
        <p:nvSpPr>
          <p:cNvPr id="7" name="ZoneTexte 6">
            <a:extLst>
              <a:ext uri="{FF2B5EF4-FFF2-40B4-BE49-F238E27FC236}">
                <a16:creationId xmlns:a16="http://schemas.microsoft.com/office/drawing/2014/main" id="{B40EBBD6-93BA-EDEF-02F0-DE201F3D9546}"/>
              </a:ext>
            </a:extLst>
          </p:cNvPr>
          <p:cNvSpPr txBox="1"/>
          <p:nvPr/>
        </p:nvSpPr>
        <p:spPr>
          <a:xfrm>
            <a:off x="1552575" y="6211371"/>
            <a:ext cx="2047875" cy="400110"/>
          </a:xfrm>
          <a:prstGeom prst="rect">
            <a:avLst/>
          </a:prstGeom>
          <a:noFill/>
        </p:spPr>
        <p:txBody>
          <a:bodyPr wrap="square">
            <a:spAutoFit/>
          </a:bodyPr>
          <a:lstStyle/>
          <a:p>
            <a:r>
              <a:rPr lang="fr-FR" sz="2000" b="1" dirty="0" err="1">
                <a:solidFill>
                  <a:schemeClr val="bg1"/>
                </a:solidFill>
                <a:latin typeface="Courgette" panose="02000603070400060004" pitchFamily="2" charset="0"/>
              </a:rPr>
              <a:t>Maurice_Burrus</a:t>
            </a:r>
            <a:endParaRPr lang="fr-FR" sz="2000" b="1" dirty="0">
              <a:solidFill>
                <a:schemeClr val="bg1"/>
              </a:solidFill>
              <a:latin typeface="Courgette" panose="02000603070400060004" pitchFamily="2" charset="0"/>
            </a:endParaRPr>
          </a:p>
        </p:txBody>
      </p:sp>
      <p:sp>
        <p:nvSpPr>
          <p:cNvPr id="13" name="ZoneTexte 12">
            <a:extLst>
              <a:ext uri="{FF2B5EF4-FFF2-40B4-BE49-F238E27FC236}">
                <a16:creationId xmlns:a16="http://schemas.microsoft.com/office/drawing/2014/main" id="{F3017325-7E00-6172-A646-C0ABC1D14C68}"/>
              </a:ext>
            </a:extLst>
          </p:cNvPr>
          <p:cNvSpPr txBox="1"/>
          <p:nvPr/>
        </p:nvSpPr>
        <p:spPr>
          <a:xfrm>
            <a:off x="0" y="36000"/>
            <a:ext cx="914400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4000" b="1" i="0" u="none" strike="noStrike" kern="1200" cap="none" spc="0" normalizeH="0" baseline="0" noProof="0" dirty="0">
                <a:ln>
                  <a:noFill/>
                </a:ln>
                <a:solidFill>
                  <a:prstClr val="white"/>
                </a:solidFill>
                <a:effectLst/>
                <a:uLnTx/>
                <a:uFillTx/>
                <a:latin typeface="Calibri"/>
                <a:ea typeface="+mn-ea"/>
                <a:cs typeface="+mn-cs"/>
              </a:rPr>
              <a:t>CHÂTEAU  BURRUS </a:t>
            </a:r>
          </a:p>
        </p:txBody>
      </p:sp>
    </p:spTree>
    <p:extLst>
      <p:ext uri="{BB962C8B-B14F-4D97-AF65-F5344CB8AC3E}">
        <p14:creationId xmlns:p14="http://schemas.microsoft.com/office/powerpoint/2010/main" val="10243078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1000" b="-1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99D1DA39-75A1-8A74-DF02-7A4A246E8D97}"/>
              </a:ext>
            </a:extLst>
          </p:cNvPr>
          <p:cNvSpPr txBox="1"/>
          <p:nvPr/>
        </p:nvSpPr>
        <p:spPr>
          <a:xfrm>
            <a:off x="1414462" y="108000"/>
            <a:ext cx="6315075" cy="6001643"/>
          </a:xfrm>
          <a:prstGeom prst="rect">
            <a:avLst/>
          </a:prstGeom>
          <a:noFill/>
        </p:spPr>
        <p:txBody>
          <a:bodyPr wrap="square">
            <a:spAutoFit/>
          </a:bodyPr>
          <a:lstStyle/>
          <a:p>
            <a:pPr algn="ctr"/>
            <a:endParaRPr lang="fr-FR" sz="2400" b="1" dirty="0"/>
          </a:p>
          <a:p>
            <a:pPr algn="ctr"/>
            <a:endParaRPr lang="fr-FR" sz="2400" b="1" dirty="0"/>
          </a:p>
          <a:p>
            <a:pPr algn="ctr"/>
            <a:endParaRPr lang="fr-FR" sz="2400" b="1" dirty="0"/>
          </a:p>
          <a:p>
            <a:pPr algn="ctr"/>
            <a:r>
              <a:rPr lang="fr-FR" sz="2400" dirty="0">
                <a:latin typeface="Berlin Sans FB Demi" panose="020E0802020502020306" pitchFamily="34" charset="0"/>
              </a:rPr>
              <a:t>Le château </a:t>
            </a:r>
            <a:r>
              <a:rPr lang="fr-FR" sz="2000" dirty="0">
                <a:latin typeface="Berlin Sans FB Demi" panose="020E0802020502020306" pitchFamily="34" charset="0"/>
              </a:rPr>
              <a:t>est de style néo-baroque, comme l'Opéra Garnier (1875) ou l’église Saint-Maurice de Freyming-Merlebach (1913). Les architectes sont deux Alsaciens ayant fait leurs études à Stuttgart et à l'École des Beaux-Arts de Paris, Jules </a:t>
            </a:r>
            <a:r>
              <a:rPr lang="fr-FR" sz="2000" dirty="0" err="1">
                <a:latin typeface="Berlin Sans FB Demi" panose="020E0802020502020306" pitchFamily="34" charset="0"/>
              </a:rPr>
              <a:t>Berninger</a:t>
            </a:r>
            <a:r>
              <a:rPr lang="fr-FR" sz="2000" dirty="0">
                <a:latin typeface="Berlin Sans FB Demi" panose="020E0802020502020306" pitchFamily="34" charset="0"/>
              </a:rPr>
              <a:t> et son beau-frère Gustave Krafft.</a:t>
            </a:r>
          </a:p>
          <a:p>
            <a:pPr algn="ctr"/>
            <a:endParaRPr lang="fr-FR" sz="2000" dirty="0">
              <a:latin typeface="Berlin Sans FB Demi" panose="020E0802020502020306" pitchFamily="34" charset="0"/>
            </a:endParaRPr>
          </a:p>
          <a:p>
            <a:pPr algn="ctr"/>
            <a:r>
              <a:rPr lang="fr-FR" sz="2400" dirty="0">
                <a:latin typeface="Berlin Sans FB Demi" panose="020E0802020502020306" pitchFamily="34" charset="0"/>
              </a:rPr>
              <a:t>Le rez-de-chaussée </a:t>
            </a:r>
            <a:r>
              <a:rPr lang="fr-FR" sz="2000" dirty="0">
                <a:latin typeface="Berlin Sans FB Demi" panose="020E0802020502020306" pitchFamily="34" charset="0"/>
              </a:rPr>
              <a:t>est constitué de huit pièces et d'un hall d'une grande superficie. </a:t>
            </a:r>
          </a:p>
          <a:p>
            <a:pPr algn="ctr"/>
            <a:endParaRPr lang="fr-FR" sz="2000" dirty="0">
              <a:latin typeface="Berlin Sans FB Demi" panose="020E0802020502020306" pitchFamily="34" charset="0"/>
            </a:endParaRPr>
          </a:p>
          <a:p>
            <a:pPr algn="ctr"/>
            <a:r>
              <a:rPr lang="fr-FR" sz="2400" dirty="0">
                <a:latin typeface="Berlin Sans FB Demi" panose="020E0802020502020306" pitchFamily="34" charset="0"/>
              </a:rPr>
              <a:t>Le hall</a:t>
            </a:r>
            <a:r>
              <a:rPr lang="fr-FR" sz="2000" dirty="0">
                <a:latin typeface="Berlin Sans FB Demi" panose="020E0802020502020306" pitchFamily="34" charset="0"/>
              </a:rPr>
              <a:t> présente des colonnes de styles ioniques et corinthiennes (tout comme la salle rouge) et est orné de faux marbres jaunes. Elle est au centre du château et s'ouvre sur toutes les pièces et sur tous les étages.</a:t>
            </a:r>
          </a:p>
          <a:p>
            <a:pPr algn="ctr"/>
            <a:endParaRPr lang="fr-FR" sz="2000" dirty="0">
              <a:latin typeface="Berlin Sans FB Demi" panose="020E0802020502020306" pitchFamily="34" charset="0"/>
            </a:endParaRPr>
          </a:p>
        </p:txBody>
      </p:sp>
      <p:pic>
        <p:nvPicPr>
          <p:cNvPr id="4" name="Image 3" descr="Une image contenant habits, personne, Visage humain, portrait&#10;&#10;Le contenu généré par l’IA peut être incorrect.">
            <a:extLst>
              <a:ext uri="{FF2B5EF4-FFF2-40B4-BE49-F238E27FC236}">
                <a16:creationId xmlns:a16="http://schemas.microsoft.com/office/drawing/2014/main" id="{DBD646F0-C4FB-2E43-A70E-6830EE2419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810125"/>
            <a:ext cx="1365250" cy="2047875"/>
          </a:xfrm>
          <a:prstGeom prst="rect">
            <a:avLst/>
          </a:prstGeom>
          <a:effectLst>
            <a:softEdge rad="127000"/>
          </a:effectLst>
        </p:spPr>
      </p:pic>
      <p:sp>
        <p:nvSpPr>
          <p:cNvPr id="5" name="ZoneTexte 4">
            <a:extLst>
              <a:ext uri="{FF2B5EF4-FFF2-40B4-BE49-F238E27FC236}">
                <a16:creationId xmlns:a16="http://schemas.microsoft.com/office/drawing/2014/main" id="{BE6178D1-A5D9-5C17-8937-DCAFAD427BB6}"/>
              </a:ext>
            </a:extLst>
          </p:cNvPr>
          <p:cNvSpPr txBox="1"/>
          <p:nvPr/>
        </p:nvSpPr>
        <p:spPr>
          <a:xfrm>
            <a:off x="1552575" y="6211371"/>
            <a:ext cx="2047875" cy="400110"/>
          </a:xfrm>
          <a:prstGeom prst="rect">
            <a:avLst/>
          </a:prstGeom>
          <a:noFill/>
        </p:spPr>
        <p:txBody>
          <a:bodyPr wrap="square">
            <a:spAutoFit/>
          </a:bodyPr>
          <a:lstStyle/>
          <a:p>
            <a:r>
              <a:rPr lang="fr-FR" sz="2000" b="1" dirty="0" err="1">
                <a:solidFill>
                  <a:schemeClr val="bg1"/>
                </a:solidFill>
                <a:latin typeface="Courgette" panose="02000603070400060004" pitchFamily="2" charset="0"/>
              </a:rPr>
              <a:t>Maurice_Burrus</a:t>
            </a:r>
            <a:endParaRPr lang="fr-FR" sz="2000" b="1" dirty="0">
              <a:solidFill>
                <a:schemeClr val="bg1"/>
              </a:solidFill>
              <a:latin typeface="Courgette" panose="02000603070400060004" pitchFamily="2" charset="0"/>
            </a:endParaRPr>
          </a:p>
        </p:txBody>
      </p:sp>
    </p:spTree>
    <p:extLst>
      <p:ext uri="{BB962C8B-B14F-4D97-AF65-F5344CB8AC3E}">
        <p14:creationId xmlns:p14="http://schemas.microsoft.com/office/powerpoint/2010/main" val="11582691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1000" b="-1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99D1DA39-75A1-8A74-DF02-7A4A246E8D97}"/>
              </a:ext>
            </a:extLst>
          </p:cNvPr>
          <p:cNvSpPr txBox="1"/>
          <p:nvPr/>
        </p:nvSpPr>
        <p:spPr>
          <a:xfrm>
            <a:off x="1440000" y="1044000"/>
            <a:ext cx="6315075" cy="4893647"/>
          </a:xfrm>
          <a:prstGeom prst="rect">
            <a:avLst/>
          </a:prstGeom>
          <a:noFill/>
        </p:spPr>
        <p:txBody>
          <a:bodyPr wrap="square">
            <a:spAutoFit/>
          </a:bodyPr>
          <a:lstStyle/>
          <a:p>
            <a:pPr algn="ctr"/>
            <a:r>
              <a:rPr lang="fr-FR" sz="2400" dirty="0">
                <a:latin typeface="Berlin Sans FB Demi" panose="020E0802020502020306" pitchFamily="34" charset="0"/>
              </a:rPr>
              <a:t>La salle verte </a:t>
            </a:r>
            <a:r>
              <a:rPr lang="fr-FR" sz="2000" dirty="0">
                <a:latin typeface="Berlin Sans FB Demi" panose="020E0802020502020306" pitchFamily="34" charset="0"/>
              </a:rPr>
              <a:t>est parée de porte-miroirs qui agrandissent considérablement la pièce. Elle est ornée d'un plafond peint d'un ciel légèrement nuageux.</a:t>
            </a:r>
          </a:p>
          <a:p>
            <a:pPr algn="ctr"/>
            <a:endParaRPr lang="fr-FR" sz="2000" dirty="0">
              <a:latin typeface="Berlin Sans FB Demi" panose="020E0802020502020306" pitchFamily="34" charset="0"/>
            </a:endParaRPr>
          </a:p>
          <a:p>
            <a:pPr algn="ctr"/>
            <a:r>
              <a:rPr lang="fr-FR" sz="2400" dirty="0">
                <a:latin typeface="Berlin Sans FB Demi" panose="020E0802020502020306" pitchFamily="34" charset="0"/>
              </a:rPr>
              <a:t>La salle rouge </a:t>
            </a:r>
            <a:r>
              <a:rPr lang="fr-FR" sz="2000" dirty="0">
                <a:latin typeface="Berlin Sans FB Demi" panose="020E0802020502020306" pitchFamily="34" charset="0"/>
              </a:rPr>
              <a:t>est la plus opulente, avec ses deux colonnes en faux marbre rouge, ses dorures au cuivre qui magnifie tous les détails du plafond, des portes et des murs couverts par endroits de tapisseries de soie satinée rouge.</a:t>
            </a:r>
          </a:p>
          <a:p>
            <a:pPr algn="ctr"/>
            <a:endParaRPr lang="fr-FR" sz="2000" dirty="0">
              <a:latin typeface="Berlin Sans FB Demi" panose="020E0802020502020306" pitchFamily="34" charset="0"/>
            </a:endParaRPr>
          </a:p>
          <a:p>
            <a:pPr algn="ctr"/>
            <a:r>
              <a:rPr lang="fr-FR" sz="2400" dirty="0">
                <a:latin typeface="Berlin Sans FB Demi" panose="020E0802020502020306" pitchFamily="34" charset="0"/>
              </a:rPr>
              <a:t>La salle en bois </a:t>
            </a:r>
            <a:r>
              <a:rPr lang="fr-FR" sz="2000" dirty="0">
                <a:latin typeface="Berlin Sans FB Demi" panose="020E0802020502020306" pitchFamily="34" charset="0"/>
              </a:rPr>
              <a:t>est, comme son nom l'indique, toute en bois du sol au plafond ainsi qu'une moitié de mur recouvert de tapisserie en carton repoussé. Un meuble de style renaissance trône fièrement dans la pièce.</a:t>
            </a:r>
          </a:p>
        </p:txBody>
      </p:sp>
      <p:pic>
        <p:nvPicPr>
          <p:cNvPr id="5" name="Image 4" descr="Une image contenant habits, personne, Visage humain, portrait&#10;&#10;Le contenu généré par l’IA peut être incorrect.">
            <a:extLst>
              <a:ext uri="{FF2B5EF4-FFF2-40B4-BE49-F238E27FC236}">
                <a16:creationId xmlns:a16="http://schemas.microsoft.com/office/drawing/2014/main" id="{2A2CDBB7-6913-0F69-9C26-FC03279171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810125"/>
            <a:ext cx="1365250" cy="2047875"/>
          </a:xfrm>
          <a:prstGeom prst="rect">
            <a:avLst/>
          </a:prstGeom>
          <a:effectLst>
            <a:softEdge rad="127000"/>
          </a:effectLst>
        </p:spPr>
      </p:pic>
      <p:sp>
        <p:nvSpPr>
          <p:cNvPr id="7" name="ZoneTexte 6">
            <a:extLst>
              <a:ext uri="{FF2B5EF4-FFF2-40B4-BE49-F238E27FC236}">
                <a16:creationId xmlns:a16="http://schemas.microsoft.com/office/drawing/2014/main" id="{B40EBBD6-93BA-EDEF-02F0-DE201F3D9546}"/>
              </a:ext>
            </a:extLst>
          </p:cNvPr>
          <p:cNvSpPr txBox="1"/>
          <p:nvPr/>
        </p:nvSpPr>
        <p:spPr>
          <a:xfrm>
            <a:off x="1552575" y="6211371"/>
            <a:ext cx="2047875" cy="400110"/>
          </a:xfrm>
          <a:prstGeom prst="rect">
            <a:avLst/>
          </a:prstGeom>
          <a:noFill/>
        </p:spPr>
        <p:txBody>
          <a:bodyPr wrap="square">
            <a:spAutoFit/>
          </a:bodyPr>
          <a:lstStyle/>
          <a:p>
            <a:r>
              <a:rPr lang="fr-FR" sz="2000" b="1" dirty="0" err="1">
                <a:solidFill>
                  <a:schemeClr val="bg1"/>
                </a:solidFill>
                <a:latin typeface="Courgette" panose="02000603070400060004" pitchFamily="2" charset="0"/>
              </a:rPr>
              <a:t>Maurice_Burrus</a:t>
            </a:r>
            <a:endParaRPr lang="fr-FR" sz="2000" b="1" dirty="0">
              <a:solidFill>
                <a:schemeClr val="bg1"/>
              </a:solidFill>
              <a:latin typeface="Courgette" panose="02000603070400060004" pitchFamily="2" charset="0"/>
            </a:endParaRPr>
          </a:p>
        </p:txBody>
      </p:sp>
    </p:spTree>
    <p:extLst>
      <p:ext uri="{BB962C8B-B14F-4D97-AF65-F5344CB8AC3E}">
        <p14:creationId xmlns:p14="http://schemas.microsoft.com/office/powerpoint/2010/main" val="14923406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1000" b="-1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99D1DA39-75A1-8A74-DF02-7A4A246E8D97}"/>
              </a:ext>
            </a:extLst>
          </p:cNvPr>
          <p:cNvSpPr txBox="1"/>
          <p:nvPr/>
        </p:nvSpPr>
        <p:spPr>
          <a:xfrm>
            <a:off x="1414462" y="1872000"/>
            <a:ext cx="6315075" cy="3170099"/>
          </a:xfrm>
          <a:prstGeom prst="rect">
            <a:avLst/>
          </a:prstGeom>
          <a:noFill/>
        </p:spPr>
        <p:txBody>
          <a:bodyPr wrap="square">
            <a:spAutoFit/>
          </a:bodyPr>
          <a:lstStyle/>
          <a:p>
            <a:pPr algn="ctr"/>
            <a:r>
              <a:rPr lang="fr-FR" sz="2000" dirty="0">
                <a:latin typeface="Berlin Sans FB Demi" panose="020E0802020502020306" pitchFamily="34" charset="0"/>
              </a:rPr>
              <a:t>Durant la Seconde Guerre mondiale, le château est réquisitionné et transformé en centre de formation pour officiers SS. Il est de style néo-baroque. L'usine fut fermée en 1947 et, après la mort de Maurice en 1959, l'édifice fut vendu a une congrégation religieuse, puis revendue à des personnes privées. Le bâtiment a été racheté en 2021 par des personnes privées et est en cours de rénovation. </a:t>
            </a:r>
          </a:p>
          <a:p>
            <a:pPr algn="ctr"/>
            <a:endParaRPr lang="fr-FR" sz="2000" dirty="0">
              <a:latin typeface="Berlin Sans FB Demi" panose="020E0802020502020306" pitchFamily="34" charset="0"/>
            </a:endParaRPr>
          </a:p>
          <a:p>
            <a:pPr algn="ctr"/>
            <a:endParaRPr lang="fr-FR" sz="2000" dirty="0">
              <a:latin typeface="Berlin Sans FB Demi" panose="020E0802020502020306" pitchFamily="34" charset="0"/>
            </a:endParaRPr>
          </a:p>
        </p:txBody>
      </p:sp>
      <p:pic>
        <p:nvPicPr>
          <p:cNvPr id="5" name="Image 4" descr="Une image contenant habits, personne, Visage humain, portrait&#10;&#10;Le contenu généré par l’IA peut être incorrect.">
            <a:extLst>
              <a:ext uri="{FF2B5EF4-FFF2-40B4-BE49-F238E27FC236}">
                <a16:creationId xmlns:a16="http://schemas.microsoft.com/office/drawing/2014/main" id="{2A2CDBB7-6913-0F69-9C26-FC03279171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810125"/>
            <a:ext cx="1365250" cy="2047875"/>
          </a:xfrm>
          <a:prstGeom prst="rect">
            <a:avLst/>
          </a:prstGeom>
          <a:effectLst>
            <a:softEdge rad="127000"/>
          </a:effectLst>
        </p:spPr>
      </p:pic>
      <p:sp>
        <p:nvSpPr>
          <p:cNvPr id="7" name="ZoneTexte 6">
            <a:extLst>
              <a:ext uri="{FF2B5EF4-FFF2-40B4-BE49-F238E27FC236}">
                <a16:creationId xmlns:a16="http://schemas.microsoft.com/office/drawing/2014/main" id="{B40EBBD6-93BA-EDEF-02F0-DE201F3D9546}"/>
              </a:ext>
            </a:extLst>
          </p:cNvPr>
          <p:cNvSpPr txBox="1"/>
          <p:nvPr/>
        </p:nvSpPr>
        <p:spPr>
          <a:xfrm>
            <a:off x="1552575" y="6211371"/>
            <a:ext cx="2047875" cy="400110"/>
          </a:xfrm>
          <a:prstGeom prst="rect">
            <a:avLst/>
          </a:prstGeom>
          <a:noFill/>
        </p:spPr>
        <p:txBody>
          <a:bodyPr wrap="square">
            <a:spAutoFit/>
          </a:bodyPr>
          <a:lstStyle/>
          <a:p>
            <a:r>
              <a:rPr lang="fr-FR" sz="2000" b="1" dirty="0" err="1">
                <a:solidFill>
                  <a:schemeClr val="bg1"/>
                </a:solidFill>
                <a:latin typeface="Courgette" panose="02000603070400060004" pitchFamily="2" charset="0"/>
              </a:rPr>
              <a:t>Maurice_Burrus</a:t>
            </a:r>
            <a:endParaRPr lang="fr-FR" sz="2000" b="1" dirty="0">
              <a:solidFill>
                <a:schemeClr val="bg1"/>
              </a:solidFill>
              <a:latin typeface="Courgette" panose="02000603070400060004" pitchFamily="2" charset="0"/>
            </a:endParaRPr>
          </a:p>
        </p:txBody>
      </p:sp>
    </p:spTree>
    <p:extLst>
      <p:ext uri="{BB962C8B-B14F-4D97-AF65-F5344CB8AC3E}">
        <p14:creationId xmlns:p14="http://schemas.microsoft.com/office/powerpoint/2010/main" val="34349717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1000" b="-1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99D1DA39-75A1-8A74-DF02-7A4A246E8D97}"/>
              </a:ext>
            </a:extLst>
          </p:cNvPr>
          <p:cNvSpPr txBox="1"/>
          <p:nvPr/>
        </p:nvSpPr>
        <p:spPr>
          <a:xfrm>
            <a:off x="1414462" y="900000"/>
            <a:ext cx="6315075" cy="5262979"/>
          </a:xfrm>
          <a:prstGeom prst="rect">
            <a:avLst/>
          </a:prstGeom>
          <a:noFill/>
        </p:spPr>
        <p:txBody>
          <a:bodyPr wrap="square">
            <a:spAutoFit/>
          </a:bodyPr>
          <a:lstStyle/>
          <a:p>
            <a:pPr algn="ctr"/>
            <a:r>
              <a:rPr lang="fr-FR" sz="2800" dirty="0">
                <a:latin typeface="Berlin Sans FB Demi" panose="020E0802020502020306" pitchFamily="34" charset="0"/>
              </a:rPr>
              <a:t>Dîtes-vous "oui" au Château Burrus !</a:t>
            </a:r>
          </a:p>
          <a:p>
            <a:pPr algn="ctr"/>
            <a:endParaRPr lang="fr-FR" sz="2800" dirty="0">
              <a:latin typeface="Berlin Sans FB Demi" panose="020E0802020502020306" pitchFamily="34" charset="0"/>
            </a:endParaRPr>
          </a:p>
          <a:p>
            <a:pPr algn="ctr"/>
            <a:r>
              <a:rPr lang="fr-FR" sz="2000" dirty="0">
                <a:latin typeface="Berlin Sans FB Demi" panose="020E0802020502020306" pitchFamily="34" charset="0"/>
              </a:rPr>
              <a:t>Vous aurez le plaisir de profiter de quatre salles de réception prestigieuses et pleines de caractère, s'ouvrant sur une vingtaine de mètres dans un lieu chargé d'histoire et de prestige, capable d'accueillir 150 convives pour votre dîner.</a:t>
            </a:r>
          </a:p>
          <a:p>
            <a:pPr algn="ctr"/>
            <a:endParaRPr lang="fr-FR" sz="2000" dirty="0">
              <a:latin typeface="Berlin Sans FB Demi" panose="020E0802020502020306" pitchFamily="34" charset="0"/>
            </a:endParaRPr>
          </a:p>
          <a:p>
            <a:pPr algn="ctr"/>
            <a:r>
              <a:rPr lang="fr-FR" sz="2000" dirty="0">
                <a:latin typeface="Berlin Sans FB Demi" panose="020E0802020502020306" pitchFamily="34" charset="0"/>
              </a:rPr>
              <a:t>Autour de tables rondes élégantes et de chaises Napoléon blanches, vous pourrez profiter de la compagnie de vos invités tout au long de la soirée.</a:t>
            </a:r>
          </a:p>
          <a:p>
            <a:pPr algn="ctr"/>
            <a:endParaRPr lang="fr-FR" sz="2000" dirty="0">
              <a:latin typeface="Berlin Sans FB Demi" panose="020E0802020502020306" pitchFamily="34" charset="0"/>
            </a:endParaRPr>
          </a:p>
          <a:p>
            <a:pPr algn="ctr"/>
            <a:r>
              <a:rPr lang="fr-FR" sz="2000" dirty="0">
                <a:latin typeface="Berlin Sans FB Demi" panose="020E0802020502020306" pitchFamily="34" charset="0"/>
              </a:rPr>
              <a:t>Chacune de ces salles offre une vue imprenable sur le vaste hall principal de la verrière, orné de magnifiques moulures.</a:t>
            </a:r>
          </a:p>
          <a:p>
            <a:pPr algn="ctr"/>
            <a:endParaRPr lang="fr-FR" sz="2000" dirty="0">
              <a:latin typeface="Berlin Sans FB Demi" panose="020E0802020502020306" pitchFamily="34" charset="0"/>
            </a:endParaRPr>
          </a:p>
        </p:txBody>
      </p:sp>
      <p:pic>
        <p:nvPicPr>
          <p:cNvPr id="5" name="Image 4" descr="Une image contenant habits, personne, Visage humain, portrait&#10;&#10;Le contenu généré par l’IA peut être incorrect.">
            <a:extLst>
              <a:ext uri="{FF2B5EF4-FFF2-40B4-BE49-F238E27FC236}">
                <a16:creationId xmlns:a16="http://schemas.microsoft.com/office/drawing/2014/main" id="{2A2CDBB7-6913-0F69-9C26-FC03279171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810125"/>
            <a:ext cx="1365250" cy="2047875"/>
          </a:xfrm>
          <a:prstGeom prst="rect">
            <a:avLst/>
          </a:prstGeom>
          <a:effectLst>
            <a:softEdge rad="127000"/>
          </a:effectLst>
        </p:spPr>
      </p:pic>
      <p:sp>
        <p:nvSpPr>
          <p:cNvPr id="7" name="ZoneTexte 6">
            <a:extLst>
              <a:ext uri="{FF2B5EF4-FFF2-40B4-BE49-F238E27FC236}">
                <a16:creationId xmlns:a16="http://schemas.microsoft.com/office/drawing/2014/main" id="{B40EBBD6-93BA-EDEF-02F0-DE201F3D9546}"/>
              </a:ext>
            </a:extLst>
          </p:cNvPr>
          <p:cNvSpPr txBox="1"/>
          <p:nvPr/>
        </p:nvSpPr>
        <p:spPr>
          <a:xfrm>
            <a:off x="1552575" y="6211371"/>
            <a:ext cx="2047875" cy="400110"/>
          </a:xfrm>
          <a:prstGeom prst="rect">
            <a:avLst/>
          </a:prstGeom>
          <a:noFill/>
        </p:spPr>
        <p:txBody>
          <a:bodyPr wrap="square">
            <a:spAutoFit/>
          </a:bodyPr>
          <a:lstStyle/>
          <a:p>
            <a:r>
              <a:rPr lang="fr-FR" sz="2000" b="1" dirty="0" err="1">
                <a:solidFill>
                  <a:schemeClr val="bg1"/>
                </a:solidFill>
                <a:latin typeface="Courgette" panose="02000603070400060004" pitchFamily="2" charset="0"/>
              </a:rPr>
              <a:t>Maurice_Burrus</a:t>
            </a:r>
            <a:endParaRPr lang="fr-FR" sz="2000" b="1" dirty="0">
              <a:solidFill>
                <a:schemeClr val="bg1"/>
              </a:solidFill>
              <a:latin typeface="Courgette" panose="02000603070400060004" pitchFamily="2" charset="0"/>
            </a:endParaRPr>
          </a:p>
        </p:txBody>
      </p:sp>
    </p:spTree>
    <p:extLst>
      <p:ext uri="{BB962C8B-B14F-4D97-AF65-F5344CB8AC3E}">
        <p14:creationId xmlns:p14="http://schemas.microsoft.com/office/powerpoint/2010/main" val="21201965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2000" b="-2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FDBE2713-064A-040E-CA7A-7DAEE063486E}"/>
              </a:ext>
            </a:extLst>
          </p:cNvPr>
          <p:cNvSpPr txBox="1"/>
          <p:nvPr/>
        </p:nvSpPr>
        <p:spPr>
          <a:xfrm>
            <a:off x="0" y="4320000"/>
            <a:ext cx="9144000" cy="2585323"/>
          </a:xfrm>
          <a:prstGeom prst="rect">
            <a:avLst/>
          </a:prstGeom>
          <a:blipFill>
            <a:blip r:embed="rId3">
              <a:alphaModFix amt="90000"/>
            </a:blip>
            <a:stretch>
              <a:fillRect/>
            </a:stretch>
          </a:blipFill>
        </p:spPr>
        <p:txBody>
          <a:bodyPr wrap="square">
            <a:spAutoFit/>
          </a:bodyPr>
          <a:lstStyle/>
          <a:p>
            <a:pPr algn="ctr"/>
            <a:r>
              <a:rPr lang="fr-FR" dirty="0"/>
              <a:t>Photo début du XXe siècle. Archives municipales du Val d’Argent.</a:t>
            </a:r>
          </a:p>
          <a:p>
            <a:pPr algn="ctr"/>
            <a:r>
              <a:rPr lang="fr-FR" dirty="0"/>
              <a:t>Le manoir est composé de trente pièces et 6 salles de bains, sur une surface de 900 m2.</a:t>
            </a:r>
          </a:p>
          <a:p>
            <a:pPr algn="ctr"/>
            <a:r>
              <a:rPr lang="fr-FR" dirty="0"/>
              <a:t>Vendu en 1984 à un commerçant de Sélestat, qui souhaite y vivre pour sa retraite, il entreprend des travaux de toiture et y laisse toutes ses économies. En 1991, à son décès, ses quatre fils vendent le bâtiment à un investisseur étranger, le château doit être démantelé pour être remonté ailleurs. La ville s’empare du dossier et fait classer en urgence le site aux monuments historiques, la vente devient caduque.</a:t>
            </a:r>
          </a:p>
          <a:p>
            <a:pPr algn="ctr"/>
            <a:r>
              <a:rPr lang="fr-FR" dirty="0"/>
              <a:t>Les quatre héritiers laissent à l’abandon le « manoir à la verrière » et se voient contraints d’effectuer des travaux d’urgence par arrêté municipal</a:t>
            </a:r>
          </a:p>
        </p:txBody>
      </p:sp>
    </p:spTree>
    <p:extLst>
      <p:ext uri="{BB962C8B-B14F-4D97-AF65-F5344CB8AC3E}">
        <p14:creationId xmlns:p14="http://schemas.microsoft.com/office/powerpoint/2010/main" val="1459672980"/>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17000" r="-17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CD54ED0A-8FB6-85C2-1BC2-27F1901C2C4E}"/>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Villa Burrus 1935</a:t>
            </a:r>
          </a:p>
        </p:txBody>
      </p:sp>
    </p:spTree>
    <p:extLst>
      <p:ext uri="{BB962C8B-B14F-4D97-AF65-F5344CB8AC3E}">
        <p14:creationId xmlns:p14="http://schemas.microsoft.com/office/powerpoint/2010/main" val="280351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5000" r="-5000"/>
          </a:stretch>
        </a:blipFill>
        <a:effectLst/>
      </p:bgPr>
    </p:bg>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C5EAF533-FCB2-58A4-547A-CDEF0655099E}"/>
              </a:ext>
            </a:extLst>
          </p:cNvPr>
          <p:cNvSpPr txBox="1"/>
          <p:nvPr/>
        </p:nvSpPr>
        <p:spPr>
          <a:xfrm>
            <a:off x="0" y="6192000"/>
            <a:ext cx="9144000" cy="646331"/>
          </a:xfrm>
          <a:prstGeom prst="rect">
            <a:avLst/>
          </a:prstGeom>
          <a:blipFill>
            <a:blip r:embed="rId3">
              <a:alphaModFix amt="90000"/>
            </a:blip>
            <a:stretch>
              <a:fillRect/>
            </a:stretch>
          </a:blipFill>
        </p:spPr>
        <p:txBody>
          <a:bodyPr wrap="square">
            <a:spAutoFit/>
          </a:bodyPr>
          <a:lstStyle/>
          <a:p>
            <a:pPr algn="ctr"/>
            <a:r>
              <a:rPr lang="fr-FR" dirty="0"/>
              <a:t>Après avoir été un des plus importants site européen d’urbex, et trente ans d’abandon, le </a:t>
            </a:r>
          </a:p>
          <a:p>
            <a:pPr algn="ctr"/>
            <a:r>
              <a:rPr lang="fr-FR" dirty="0"/>
              <a:t>« manoir à la verrière » nécessite un sérieux nettoyage et déblaiement. Photo DNA 2021</a:t>
            </a:r>
          </a:p>
        </p:txBody>
      </p:sp>
    </p:spTree>
    <p:extLst>
      <p:ext uri="{BB962C8B-B14F-4D97-AF65-F5344CB8AC3E}">
        <p14:creationId xmlns:p14="http://schemas.microsoft.com/office/powerpoint/2010/main" val="2557877295"/>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3"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3"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bâtiment&#10;&#10;Le contenu généré par l’IA peut être incorrect.">
            <a:extLst>
              <a:ext uri="{FF2B5EF4-FFF2-40B4-BE49-F238E27FC236}">
                <a16:creationId xmlns:a16="http://schemas.microsoft.com/office/drawing/2014/main" id="{2B005BB6-1A9F-3AA5-C1EE-54C9BF5174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
        <p:nvSpPr>
          <p:cNvPr id="5" name="ZoneTexte 4">
            <a:extLst>
              <a:ext uri="{FF2B5EF4-FFF2-40B4-BE49-F238E27FC236}">
                <a16:creationId xmlns:a16="http://schemas.microsoft.com/office/drawing/2014/main" id="{B72B9B81-1562-57D8-C24A-356A23D6F00D}"/>
              </a:ext>
            </a:extLst>
          </p:cNvPr>
          <p:cNvSpPr txBox="1"/>
          <p:nvPr/>
        </p:nvSpPr>
        <p:spPr>
          <a:xfrm>
            <a:off x="2554357" y="6192000"/>
            <a:ext cx="4472607" cy="646331"/>
          </a:xfrm>
          <a:prstGeom prst="rect">
            <a:avLst/>
          </a:prstGeom>
          <a:blipFill>
            <a:blip r:embed="rId3">
              <a:alphaModFix amt="90000"/>
            </a:blip>
            <a:stretch>
              <a:fillRect/>
            </a:stretch>
          </a:blipFill>
        </p:spPr>
        <p:txBody>
          <a:bodyPr wrap="square">
            <a:spAutoFit/>
          </a:bodyPr>
          <a:lstStyle/>
          <a:p>
            <a:pPr algn="ctr"/>
            <a:r>
              <a:rPr lang="fr-FR" dirty="0"/>
              <a:t>La même terrasse en juillet 2025 , photo prise depuis la salle rouge</a:t>
            </a:r>
          </a:p>
        </p:txBody>
      </p:sp>
    </p:spTree>
    <p:extLst>
      <p:ext uri="{BB962C8B-B14F-4D97-AF65-F5344CB8AC3E}">
        <p14:creationId xmlns:p14="http://schemas.microsoft.com/office/powerpoint/2010/main" val="3527969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bâtiment, ciel&#10;&#10;Le contenu généré par l’IA peut être incorrect.">
            <a:extLst>
              <a:ext uri="{FF2B5EF4-FFF2-40B4-BE49-F238E27FC236}">
                <a16:creationId xmlns:a16="http://schemas.microsoft.com/office/drawing/2014/main" id="{5FAFBF21-0E45-1ECA-4042-C1AB40AA34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72760" y="-18000"/>
            <a:ext cx="4219575" cy="6858000"/>
          </a:xfrm>
          <a:prstGeom prst="rect">
            <a:avLst/>
          </a:prstGeom>
          <a:blipFill>
            <a:blip r:embed="rId3">
              <a:alphaModFix amt="90000"/>
            </a:blip>
            <a:stretch>
              <a:fillRect/>
            </a:stretch>
          </a:blipFill>
        </p:spPr>
      </p:pic>
      <p:sp>
        <p:nvSpPr>
          <p:cNvPr id="5" name="ZoneTexte 4">
            <a:extLst>
              <a:ext uri="{FF2B5EF4-FFF2-40B4-BE49-F238E27FC236}">
                <a16:creationId xmlns:a16="http://schemas.microsoft.com/office/drawing/2014/main" id="{BC76DCC9-387E-756B-2BF6-1B11B28C5573}"/>
              </a:ext>
            </a:extLst>
          </p:cNvPr>
          <p:cNvSpPr txBox="1"/>
          <p:nvPr/>
        </p:nvSpPr>
        <p:spPr>
          <a:xfrm>
            <a:off x="2372760" y="6480000"/>
            <a:ext cx="4320000" cy="369332"/>
          </a:xfrm>
          <a:prstGeom prst="rect">
            <a:avLst/>
          </a:prstGeom>
          <a:blipFill>
            <a:blip r:embed="rId3">
              <a:alphaModFix amt="90000"/>
            </a:blip>
            <a:stretch>
              <a:fillRect/>
            </a:stretch>
          </a:blipFill>
        </p:spPr>
        <p:txBody>
          <a:bodyPr wrap="square">
            <a:spAutoFit/>
          </a:bodyPr>
          <a:lstStyle/>
          <a:p>
            <a:pPr algn="ctr"/>
            <a:r>
              <a:rPr lang="fr-FR" dirty="0"/>
              <a:t>L’entrée en 2024, accessible….</a:t>
            </a:r>
          </a:p>
        </p:txBody>
      </p:sp>
    </p:spTree>
    <p:extLst>
      <p:ext uri="{BB962C8B-B14F-4D97-AF65-F5344CB8AC3E}">
        <p14:creationId xmlns:p14="http://schemas.microsoft.com/office/powerpoint/2010/main" val="1957078015"/>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bâtiment, façade&#10;&#10;Le contenu généré par l’IA peut être incorrect.">
            <a:extLst>
              <a:ext uri="{FF2B5EF4-FFF2-40B4-BE49-F238E27FC236}">
                <a16:creationId xmlns:a16="http://schemas.microsoft.com/office/drawing/2014/main" id="{E0D28441-56FD-D7BD-B53D-123E69B42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
        <p:nvSpPr>
          <p:cNvPr id="5" name="ZoneTexte 4">
            <a:extLst>
              <a:ext uri="{FF2B5EF4-FFF2-40B4-BE49-F238E27FC236}">
                <a16:creationId xmlns:a16="http://schemas.microsoft.com/office/drawing/2014/main" id="{35AD5D0C-F658-BA60-393F-4B52B5D5AA40}"/>
              </a:ext>
            </a:extLst>
          </p:cNvPr>
          <p:cNvSpPr txBox="1"/>
          <p:nvPr/>
        </p:nvSpPr>
        <p:spPr>
          <a:xfrm>
            <a:off x="2000250" y="6228000"/>
            <a:ext cx="5143500" cy="646331"/>
          </a:xfrm>
          <a:prstGeom prst="rect">
            <a:avLst/>
          </a:prstGeom>
          <a:blipFill>
            <a:blip r:embed="rId3">
              <a:alphaModFix amt="90000"/>
            </a:blip>
            <a:stretch>
              <a:fillRect/>
            </a:stretch>
          </a:blipFill>
        </p:spPr>
        <p:txBody>
          <a:bodyPr wrap="square">
            <a:spAutoFit/>
          </a:bodyPr>
          <a:lstStyle/>
          <a:p>
            <a:pPr algn="ctr"/>
            <a:r>
              <a:rPr lang="fr-FR" dirty="0"/>
              <a:t>La même terrasse vue de l’extérieur , photo prise juillet 2025</a:t>
            </a:r>
          </a:p>
        </p:txBody>
      </p:sp>
    </p:spTree>
    <p:extLst>
      <p:ext uri="{BB962C8B-B14F-4D97-AF65-F5344CB8AC3E}">
        <p14:creationId xmlns:p14="http://schemas.microsoft.com/office/powerpoint/2010/main" val="35846925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16000" r="-16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BC9AE480-8FCB-C1C4-44BE-A379003880CD}"/>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L’entrée en 2017, les végétaux sont omniprésents</a:t>
            </a:r>
          </a:p>
        </p:txBody>
      </p:sp>
    </p:spTree>
    <p:extLst>
      <p:ext uri="{BB962C8B-B14F-4D97-AF65-F5344CB8AC3E}">
        <p14:creationId xmlns:p14="http://schemas.microsoft.com/office/powerpoint/2010/main" val="2934731403"/>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orte, fenêtre, plein air&#10;&#10;Le contenu généré par l’IA peut être incorrect.">
            <a:extLst>
              <a:ext uri="{FF2B5EF4-FFF2-40B4-BE49-F238E27FC236}">
                <a16:creationId xmlns:a16="http://schemas.microsoft.com/office/drawing/2014/main" id="{6325AE68-FD69-2D7E-F9F3-617CC6BA08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
        <p:nvSpPr>
          <p:cNvPr id="5" name="ZoneTexte 4">
            <a:extLst>
              <a:ext uri="{FF2B5EF4-FFF2-40B4-BE49-F238E27FC236}">
                <a16:creationId xmlns:a16="http://schemas.microsoft.com/office/drawing/2014/main" id="{A06BCA79-773B-4603-E7B0-E2A73CC5ACCC}"/>
              </a:ext>
            </a:extLst>
          </p:cNvPr>
          <p:cNvSpPr txBox="1"/>
          <p:nvPr/>
        </p:nvSpPr>
        <p:spPr>
          <a:xfrm>
            <a:off x="2000249" y="6480000"/>
            <a:ext cx="5143499" cy="369332"/>
          </a:xfrm>
          <a:prstGeom prst="rect">
            <a:avLst/>
          </a:prstGeom>
          <a:blipFill>
            <a:blip r:embed="rId3">
              <a:alphaModFix amt="90000"/>
            </a:blip>
            <a:stretch>
              <a:fillRect/>
            </a:stretch>
          </a:blipFill>
        </p:spPr>
        <p:txBody>
          <a:bodyPr wrap="square">
            <a:spAutoFit/>
          </a:bodyPr>
          <a:lstStyle/>
          <a:p>
            <a:pPr algn="ctr"/>
            <a:r>
              <a:rPr lang="fr-FR" dirty="0"/>
              <a:t>La même entrée du personnel en juillet 2025</a:t>
            </a:r>
          </a:p>
        </p:txBody>
      </p:sp>
    </p:spTree>
    <p:extLst>
      <p:ext uri="{BB962C8B-B14F-4D97-AF65-F5344CB8AC3E}">
        <p14:creationId xmlns:p14="http://schemas.microsoft.com/office/powerpoint/2010/main" val="17328697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18000" r="-18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E2A72976-00D0-E333-495C-22EBA5273BC4}"/>
              </a:ext>
            </a:extLst>
          </p:cNvPr>
          <p:cNvSpPr txBox="1">
            <a:spLocks noChangeAspect="1"/>
          </p:cNvSpPr>
          <p:nvPr/>
        </p:nvSpPr>
        <p:spPr>
          <a:xfrm>
            <a:off x="0" y="6228000"/>
            <a:ext cx="9144000" cy="646331"/>
          </a:xfrm>
          <a:prstGeom prst="rect">
            <a:avLst/>
          </a:prstGeom>
          <a:blipFill>
            <a:blip r:embed="rId3">
              <a:alphaModFix amt="90000"/>
            </a:blip>
            <a:stretch>
              <a:fillRect/>
            </a:stretch>
          </a:blipFill>
        </p:spPr>
        <p:txBody>
          <a:bodyPr wrap="square">
            <a:spAutoFit/>
          </a:bodyPr>
          <a:lstStyle/>
          <a:p>
            <a:pPr algn="ctr"/>
            <a:r>
              <a:rPr lang="fr-FR" dirty="0"/>
              <a:t>En 2017, vue de la façade avant, impossible de prendre un cliché de plus loin pour une vue d’ensemble car la végétation est omniprésente, arbres et ronces</a:t>
            </a:r>
          </a:p>
        </p:txBody>
      </p:sp>
    </p:spTree>
    <p:extLst>
      <p:ext uri="{BB962C8B-B14F-4D97-AF65-F5344CB8AC3E}">
        <p14:creationId xmlns:p14="http://schemas.microsoft.com/office/powerpoint/2010/main" val="3720496705"/>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17000" r="-17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2386C93-4847-B9D3-3116-B3A675F1F1C9}"/>
              </a:ext>
            </a:extLst>
          </p:cNvPr>
          <p:cNvSpPr txBox="1"/>
          <p:nvPr/>
        </p:nvSpPr>
        <p:spPr>
          <a:xfrm>
            <a:off x="0" y="6228000"/>
            <a:ext cx="9144000" cy="646331"/>
          </a:xfrm>
          <a:prstGeom prst="rect">
            <a:avLst/>
          </a:prstGeom>
          <a:blipFill>
            <a:blip r:embed="rId3">
              <a:alphaModFix amt="90000"/>
            </a:blip>
            <a:stretch>
              <a:fillRect/>
            </a:stretch>
          </a:blipFill>
        </p:spPr>
        <p:txBody>
          <a:bodyPr wrap="square">
            <a:spAutoFit/>
          </a:bodyPr>
          <a:lstStyle/>
          <a:p>
            <a:pPr algn="ctr"/>
            <a:r>
              <a:rPr lang="fr-FR" dirty="0"/>
              <a:t>En 2017, l’entrée du personnel, à l’arrière du bâtiment, est difficilement accessible car il faut se faufiler sous les végétaux pour y arriver.</a:t>
            </a:r>
          </a:p>
        </p:txBody>
      </p:sp>
    </p:spTree>
    <p:extLst>
      <p:ext uri="{BB962C8B-B14F-4D97-AF65-F5344CB8AC3E}">
        <p14:creationId xmlns:p14="http://schemas.microsoft.com/office/powerpoint/2010/main" val="28531277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17000" r="-17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FC6D51DA-35EE-0707-6C1D-0C1D8A13B442}"/>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La porte d’entrée en 2017,</a:t>
            </a:r>
          </a:p>
        </p:txBody>
      </p:sp>
    </p:spTree>
    <p:extLst>
      <p:ext uri="{BB962C8B-B14F-4D97-AF65-F5344CB8AC3E}">
        <p14:creationId xmlns:p14="http://schemas.microsoft.com/office/powerpoint/2010/main" val="1606361513"/>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lein air, chaussures, personne&#10;&#10;Le contenu généré par l’IA peut être incorrect.">
            <a:extLst>
              <a:ext uri="{FF2B5EF4-FFF2-40B4-BE49-F238E27FC236}">
                <a16:creationId xmlns:a16="http://schemas.microsoft.com/office/drawing/2014/main" id="{6BF05338-BA3D-08CE-7E1B-B0E932B650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3150" y="0"/>
            <a:ext cx="4457700" cy="6858000"/>
          </a:xfrm>
          <a:prstGeom prst="rect">
            <a:avLst/>
          </a:prstGeom>
        </p:spPr>
      </p:pic>
      <p:sp>
        <p:nvSpPr>
          <p:cNvPr id="5" name="ZoneTexte 4">
            <a:extLst>
              <a:ext uri="{FF2B5EF4-FFF2-40B4-BE49-F238E27FC236}">
                <a16:creationId xmlns:a16="http://schemas.microsoft.com/office/drawing/2014/main" id="{966E72D1-88C6-CC75-6C5C-750B62A266DC}"/>
              </a:ext>
            </a:extLst>
          </p:cNvPr>
          <p:cNvSpPr txBox="1"/>
          <p:nvPr/>
        </p:nvSpPr>
        <p:spPr>
          <a:xfrm>
            <a:off x="2343150" y="5940000"/>
            <a:ext cx="4457700" cy="923330"/>
          </a:xfrm>
          <a:prstGeom prst="rect">
            <a:avLst/>
          </a:prstGeom>
          <a:blipFill>
            <a:blip r:embed="rId3">
              <a:alphaModFix amt="90000"/>
            </a:blip>
            <a:stretch>
              <a:fillRect/>
            </a:stretch>
          </a:blipFill>
        </p:spPr>
        <p:txBody>
          <a:bodyPr wrap="square">
            <a:spAutoFit/>
          </a:bodyPr>
          <a:lstStyle/>
          <a:p>
            <a:pPr algn="ctr"/>
            <a:r>
              <a:rPr lang="fr-FR" dirty="0"/>
              <a:t>Le manoir reprend vie et devient officiellement le Château Burrus « Renaissance » en mai 2024.</a:t>
            </a:r>
          </a:p>
        </p:txBody>
      </p:sp>
    </p:spTree>
    <p:extLst>
      <p:ext uri="{BB962C8B-B14F-4D97-AF65-F5344CB8AC3E}">
        <p14:creationId xmlns:p14="http://schemas.microsoft.com/office/powerpoint/2010/main" val="26544508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a:stretch>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CC8200C6-D106-7C43-7392-503C218D2E04}"/>
              </a:ext>
            </a:extLst>
          </p:cNvPr>
          <p:cNvSpPr txBox="1"/>
          <p:nvPr/>
        </p:nvSpPr>
        <p:spPr>
          <a:xfrm>
            <a:off x="-1" y="6480000"/>
            <a:ext cx="9143999" cy="369332"/>
          </a:xfrm>
          <a:prstGeom prst="rect">
            <a:avLst/>
          </a:prstGeom>
          <a:blipFill>
            <a:blip r:embed="rId3">
              <a:alphaModFix amt="90000"/>
            </a:blip>
            <a:stretch>
              <a:fillRect/>
            </a:stretch>
          </a:blipFill>
        </p:spPr>
        <p:txBody>
          <a:bodyPr wrap="square">
            <a:spAutoFit/>
          </a:bodyPr>
          <a:lstStyle/>
          <a:p>
            <a:pPr algn="ctr"/>
            <a:r>
              <a:rPr lang="fr-FR" dirty="0" err="1"/>
              <a:t>Château_Maurice_Burrus,_Sainte</a:t>
            </a:r>
            <a:r>
              <a:rPr lang="fr-FR" dirty="0"/>
              <a:t> Croix aux </a:t>
            </a:r>
            <a:r>
              <a:rPr lang="fr-FR" dirty="0" err="1"/>
              <a:t>Mines,_Haut</a:t>
            </a:r>
            <a:r>
              <a:rPr lang="fr-FR" dirty="0"/>
              <a:t>-Rhin</a:t>
            </a:r>
          </a:p>
        </p:txBody>
      </p:sp>
    </p:spTree>
    <p:extLst>
      <p:ext uri="{BB962C8B-B14F-4D97-AF65-F5344CB8AC3E}">
        <p14:creationId xmlns:p14="http://schemas.microsoft.com/office/powerpoint/2010/main" val="220268467"/>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olonne, bâtiment, Moulures, intérieur&#10;&#10;Le contenu généré par l’IA peut être incorrect.">
            <a:extLst>
              <a:ext uri="{FF2B5EF4-FFF2-40B4-BE49-F238E27FC236}">
                <a16:creationId xmlns:a16="http://schemas.microsoft.com/office/drawing/2014/main" id="{07B5A6BD-1FF1-F095-7B4D-29D9767225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
        <p:nvSpPr>
          <p:cNvPr id="5" name="ZoneTexte 4">
            <a:extLst>
              <a:ext uri="{FF2B5EF4-FFF2-40B4-BE49-F238E27FC236}">
                <a16:creationId xmlns:a16="http://schemas.microsoft.com/office/drawing/2014/main" id="{CD63792A-142C-14C7-2F8D-82BB48FD1D4F}"/>
              </a:ext>
            </a:extLst>
          </p:cNvPr>
          <p:cNvSpPr txBox="1"/>
          <p:nvPr/>
        </p:nvSpPr>
        <p:spPr>
          <a:xfrm>
            <a:off x="2000250" y="6480000"/>
            <a:ext cx="5143500" cy="369332"/>
          </a:xfrm>
          <a:prstGeom prst="rect">
            <a:avLst/>
          </a:prstGeom>
          <a:blipFill>
            <a:blip r:embed="rId3">
              <a:alphaModFix amt="90000"/>
            </a:blip>
            <a:stretch>
              <a:fillRect/>
            </a:stretch>
          </a:blipFill>
        </p:spPr>
        <p:txBody>
          <a:bodyPr wrap="square">
            <a:spAutoFit/>
          </a:bodyPr>
          <a:lstStyle/>
          <a:p>
            <a:pPr algn="ctr"/>
            <a:r>
              <a:rPr lang="fr-FR" dirty="0"/>
              <a:t>Les colonnes du hall d’entrée</a:t>
            </a:r>
          </a:p>
        </p:txBody>
      </p:sp>
    </p:spTree>
    <p:extLst>
      <p:ext uri="{BB962C8B-B14F-4D97-AF65-F5344CB8AC3E}">
        <p14:creationId xmlns:p14="http://schemas.microsoft.com/office/powerpoint/2010/main" val="27638744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7000" r="-7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0B79B9E2-BCFF-4D55-7278-F9788E28E4F1}"/>
              </a:ext>
            </a:extLst>
          </p:cNvPr>
          <p:cNvSpPr txBox="1"/>
          <p:nvPr/>
        </p:nvSpPr>
        <p:spPr>
          <a:xfrm>
            <a:off x="0" y="6228000"/>
            <a:ext cx="9144000" cy="646331"/>
          </a:xfrm>
          <a:prstGeom prst="rect">
            <a:avLst/>
          </a:prstGeom>
          <a:blipFill>
            <a:blip r:embed="rId3">
              <a:alphaModFix amt="90000"/>
            </a:blip>
            <a:stretch>
              <a:fillRect/>
            </a:stretch>
          </a:blipFill>
        </p:spPr>
        <p:txBody>
          <a:bodyPr wrap="square">
            <a:spAutoFit/>
          </a:bodyPr>
          <a:lstStyle/>
          <a:p>
            <a:pPr algn="ctr"/>
            <a:r>
              <a:rPr lang="fr-FR" dirty="0"/>
              <a:t>En 2013, le puits de lumière dans le spacieux hall d’entrée.</a:t>
            </a:r>
          </a:p>
          <a:p>
            <a:pPr algn="ctr"/>
            <a:r>
              <a:rPr lang="fr-FR" dirty="0"/>
              <a:t>Oublié et abandonné pendant trois décennies</a:t>
            </a:r>
          </a:p>
        </p:txBody>
      </p:sp>
    </p:spTree>
    <p:extLst>
      <p:ext uri="{BB962C8B-B14F-4D97-AF65-F5344CB8AC3E}">
        <p14:creationId xmlns:p14="http://schemas.microsoft.com/office/powerpoint/2010/main" val="2992616451"/>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scaliers, intérieur, bâtiment, mur&#10;&#10;Le contenu généré par l’IA peut être incorrect.">
            <a:extLst>
              <a:ext uri="{FF2B5EF4-FFF2-40B4-BE49-F238E27FC236}">
                <a16:creationId xmlns:a16="http://schemas.microsoft.com/office/drawing/2014/main" id="{CC049D83-162F-FF5F-CA3B-3C6640BAE4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
        <p:nvSpPr>
          <p:cNvPr id="7" name="ZoneTexte 6">
            <a:extLst>
              <a:ext uri="{FF2B5EF4-FFF2-40B4-BE49-F238E27FC236}">
                <a16:creationId xmlns:a16="http://schemas.microsoft.com/office/drawing/2014/main" id="{D2E05625-DCC7-39CF-73E5-BEEEE3361208}"/>
              </a:ext>
            </a:extLst>
          </p:cNvPr>
          <p:cNvSpPr txBox="1"/>
          <p:nvPr/>
        </p:nvSpPr>
        <p:spPr>
          <a:xfrm>
            <a:off x="2016000" y="6228000"/>
            <a:ext cx="5127750" cy="646331"/>
          </a:xfrm>
          <a:prstGeom prst="rect">
            <a:avLst/>
          </a:prstGeom>
          <a:blipFill>
            <a:blip r:embed="rId3">
              <a:alphaModFix amt="90000"/>
            </a:blip>
            <a:stretch>
              <a:fillRect/>
            </a:stretch>
          </a:blipFill>
        </p:spPr>
        <p:txBody>
          <a:bodyPr wrap="square">
            <a:spAutoFit/>
          </a:bodyPr>
          <a:lstStyle/>
          <a:p>
            <a:pPr algn="ctr"/>
            <a:r>
              <a:rPr lang="fr-FR" dirty="0"/>
              <a:t>Du hall d’entrée, l’escalier menant au 1er étage, juillet 2025</a:t>
            </a:r>
          </a:p>
        </p:txBody>
      </p:sp>
    </p:spTree>
    <p:extLst>
      <p:ext uri="{BB962C8B-B14F-4D97-AF65-F5344CB8AC3E}">
        <p14:creationId xmlns:p14="http://schemas.microsoft.com/office/powerpoint/2010/main" val="8420646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17000" r="-17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559253F8-8ACF-3E62-2B65-50D59643DF66}"/>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Montée vers le 1er étage en 2017</a:t>
            </a:r>
          </a:p>
        </p:txBody>
      </p:sp>
    </p:spTree>
    <p:extLst>
      <p:ext uri="{BB962C8B-B14F-4D97-AF65-F5344CB8AC3E}">
        <p14:creationId xmlns:p14="http://schemas.microsoft.com/office/powerpoint/2010/main" val="2794182052"/>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Éclairage naturel, intérieur, aménagement&#10;&#10;Le contenu généré par l’IA peut être incorrect.">
            <a:extLst>
              <a:ext uri="{FF2B5EF4-FFF2-40B4-BE49-F238E27FC236}">
                <a16:creationId xmlns:a16="http://schemas.microsoft.com/office/drawing/2014/main" id="{B5451C11-12FA-9469-EB39-8DB7C0C992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49" y="-20374"/>
            <a:ext cx="5143500" cy="6858000"/>
          </a:xfrm>
          <a:prstGeom prst="rect">
            <a:avLst/>
          </a:prstGeom>
        </p:spPr>
      </p:pic>
      <p:sp>
        <p:nvSpPr>
          <p:cNvPr id="2" name="ZoneTexte 1">
            <a:extLst>
              <a:ext uri="{FF2B5EF4-FFF2-40B4-BE49-F238E27FC236}">
                <a16:creationId xmlns:a16="http://schemas.microsoft.com/office/drawing/2014/main" id="{64E13707-0083-061A-428E-B514967FBAB9}"/>
              </a:ext>
            </a:extLst>
          </p:cNvPr>
          <p:cNvSpPr txBox="1"/>
          <p:nvPr/>
        </p:nvSpPr>
        <p:spPr>
          <a:xfrm>
            <a:off x="2016000" y="6228000"/>
            <a:ext cx="5127749" cy="646331"/>
          </a:xfrm>
          <a:prstGeom prst="rect">
            <a:avLst/>
          </a:prstGeom>
          <a:blipFill>
            <a:blip r:embed="rId3">
              <a:alphaModFix amt="90000"/>
            </a:blip>
            <a:stretch>
              <a:fillRect/>
            </a:stretch>
          </a:blipFill>
        </p:spPr>
        <p:txBody>
          <a:bodyPr wrap="square">
            <a:spAutoFit/>
          </a:bodyPr>
          <a:lstStyle/>
          <a:p>
            <a:pPr algn="ctr"/>
            <a:r>
              <a:rPr lang="fr-FR" dirty="0"/>
              <a:t>Au 1er étage, voici le puits de lumière en détail, entièrement restauré , en juillet 2025</a:t>
            </a:r>
          </a:p>
        </p:txBody>
      </p:sp>
    </p:spTree>
    <p:extLst>
      <p:ext uri="{BB962C8B-B14F-4D97-AF65-F5344CB8AC3E}">
        <p14:creationId xmlns:p14="http://schemas.microsoft.com/office/powerpoint/2010/main" val="34795258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16000" r="-16000"/>
          </a:stretch>
        </a:blipFill>
        <a:effectLst/>
      </p:bgPr>
    </p:bg>
    <p:spTree>
      <p:nvGrpSpPr>
        <p:cNvPr id="1" name=""/>
        <p:cNvGrpSpPr/>
        <p:nvPr/>
      </p:nvGrpSpPr>
      <p:grpSpPr>
        <a:xfrm>
          <a:off x="0" y="0"/>
          <a:ext cx="0" cy="0"/>
          <a:chOff x="0" y="0"/>
          <a:chExt cx="0" cy="0"/>
        </a:xfrm>
      </p:grpSpPr>
      <p:sp>
        <p:nvSpPr>
          <p:cNvPr id="7" name="ZoneTexte 6">
            <a:extLst>
              <a:ext uri="{FF2B5EF4-FFF2-40B4-BE49-F238E27FC236}">
                <a16:creationId xmlns:a16="http://schemas.microsoft.com/office/drawing/2014/main" id="{B641C0FD-68A3-6597-6377-735DC95D67CF}"/>
              </a:ext>
            </a:extLst>
          </p:cNvPr>
          <p:cNvSpPr txBox="1"/>
          <p:nvPr/>
        </p:nvSpPr>
        <p:spPr>
          <a:xfrm>
            <a:off x="1" y="6228000"/>
            <a:ext cx="9143999" cy="646331"/>
          </a:xfrm>
          <a:prstGeom prst="rect">
            <a:avLst/>
          </a:prstGeom>
          <a:blipFill>
            <a:blip r:embed="rId3">
              <a:alphaModFix amt="90000"/>
            </a:blip>
            <a:stretch>
              <a:fillRect/>
            </a:stretch>
          </a:blipFill>
        </p:spPr>
        <p:txBody>
          <a:bodyPr wrap="square">
            <a:spAutoFit/>
          </a:bodyPr>
          <a:lstStyle/>
          <a:p>
            <a:pPr algn="ctr"/>
            <a:r>
              <a:rPr lang="fr-FR" dirty="0"/>
              <a:t>Au deuxième étage, se trouvaient les chambres du personnel de la famille. Ici on s’approche du puits de lumière</a:t>
            </a:r>
          </a:p>
        </p:txBody>
      </p:sp>
    </p:spTree>
    <p:extLst>
      <p:ext uri="{BB962C8B-B14F-4D97-AF65-F5344CB8AC3E}">
        <p14:creationId xmlns:p14="http://schemas.microsoft.com/office/powerpoint/2010/main" val="2721901616"/>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6000" r="-6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4C4D5FA-AD4B-5F0B-BA57-0AB68C0DDCE9}"/>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Les portes de la salle rouge</a:t>
            </a:r>
          </a:p>
        </p:txBody>
      </p:sp>
    </p:spTree>
    <p:extLst>
      <p:ext uri="{BB962C8B-B14F-4D97-AF65-F5344CB8AC3E}">
        <p14:creationId xmlns:p14="http://schemas.microsoft.com/office/powerpoint/2010/main" val="33431819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20000" r="-20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23A2BCB7-AC1A-314B-0451-C61A42EBE86A}"/>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La salle rouge en 2017</a:t>
            </a:r>
          </a:p>
        </p:txBody>
      </p:sp>
    </p:spTree>
    <p:extLst>
      <p:ext uri="{BB962C8B-B14F-4D97-AF65-F5344CB8AC3E}">
        <p14:creationId xmlns:p14="http://schemas.microsoft.com/office/powerpoint/2010/main" val="2165344165"/>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ulures, colonne, intérieur, mur&#10;&#10;Le contenu généré par l’IA peut être incorrect.">
            <a:extLst>
              <a:ext uri="{FF2B5EF4-FFF2-40B4-BE49-F238E27FC236}">
                <a16:creationId xmlns:a16="http://schemas.microsoft.com/office/drawing/2014/main" id="{588D6194-D39D-8DFE-4041-45C7E903AC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5050" y="28575"/>
            <a:ext cx="4552950" cy="6829425"/>
          </a:xfrm>
          <a:prstGeom prst="rect">
            <a:avLst/>
          </a:prstGeom>
        </p:spPr>
      </p:pic>
      <p:sp>
        <p:nvSpPr>
          <p:cNvPr id="5" name="ZoneTexte 4">
            <a:extLst>
              <a:ext uri="{FF2B5EF4-FFF2-40B4-BE49-F238E27FC236}">
                <a16:creationId xmlns:a16="http://schemas.microsoft.com/office/drawing/2014/main" id="{8660782A-379D-F1C6-916F-C656E7A78CCE}"/>
              </a:ext>
            </a:extLst>
          </p:cNvPr>
          <p:cNvSpPr txBox="1"/>
          <p:nvPr/>
        </p:nvSpPr>
        <p:spPr>
          <a:xfrm>
            <a:off x="2305050" y="6480000"/>
            <a:ext cx="4572000" cy="369332"/>
          </a:xfrm>
          <a:prstGeom prst="rect">
            <a:avLst/>
          </a:prstGeom>
          <a:blipFill>
            <a:blip r:embed="rId3">
              <a:alphaModFix amt="90000"/>
            </a:blip>
            <a:stretch>
              <a:fillRect/>
            </a:stretch>
          </a:blipFill>
        </p:spPr>
        <p:txBody>
          <a:bodyPr wrap="square">
            <a:spAutoFit/>
          </a:bodyPr>
          <a:lstStyle/>
          <a:p>
            <a:pPr algn="ctr"/>
            <a:r>
              <a:rPr lang="fr-FR" dirty="0"/>
              <a:t>Colonne de la salle rouge</a:t>
            </a:r>
          </a:p>
        </p:txBody>
      </p:sp>
    </p:spTree>
    <p:extLst>
      <p:ext uri="{BB962C8B-B14F-4D97-AF65-F5344CB8AC3E}">
        <p14:creationId xmlns:p14="http://schemas.microsoft.com/office/powerpoint/2010/main" val="21534198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11000" r="-11000"/>
          </a:stretch>
        </a:blipFill>
        <a:effectLst/>
      </p:bgPr>
    </p:bg>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28A17ABC-9187-5269-1054-71F8FAED0822}"/>
              </a:ext>
            </a:extLst>
          </p:cNvPr>
          <p:cNvSpPr txBox="1"/>
          <p:nvPr/>
        </p:nvSpPr>
        <p:spPr>
          <a:xfrm>
            <a:off x="0" y="6228000"/>
            <a:ext cx="9144000" cy="646331"/>
          </a:xfrm>
          <a:prstGeom prst="rect">
            <a:avLst/>
          </a:prstGeom>
          <a:blipFill>
            <a:blip r:embed="rId3">
              <a:alphaModFix amt="90000"/>
            </a:blip>
            <a:stretch>
              <a:fillRect/>
            </a:stretch>
          </a:blipFill>
        </p:spPr>
        <p:txBody>
          <a:bodyPr wrap="square">
            <a:spAutoFit/>
          </a:bodyPr>
          <a:lstStyle/>
          <a:p>
            <a:pPr algn="ctr"/>
            <a:r>
              <a:rPr lang="fr-FR" dirty="0"/>
              <a:t>La salle rouge , dont les murs sont étaient couverts de tapisseries de soie satinée rouge…</a:t>
            </a:r>
          </a:p>
          <a:p>
            <a:pPr algn="ctr"/>
            <a:r>
              <a:rPr lang="fr-FR" dirty="0"/>
              <a:t>en 2017</a:t>
            </a:r>
          </a:p>
        </p:txBody>
      </p:sp>
    </p:spTree>
    <p:extLst>
      <p:ext uri="{BB962C8B-B14F-4D97-AF65-F5344CB8AC3E}">
        <p14:creationId xmlns:p14="http://schemas.microsoft.com/office/powerpoint/2010/main" val="385997670"/>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6000" r="-6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42F7728F-DADF-205F-186A-44ED6D663325}"/>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Photo Urbex 2013 La salle rouge</a:t>
            </a:r>
          </a:p>
        </p:txBody>
      </p:sp>
    </p:spTree>
    <p:extLst>
      <p:ext uri="{BB962C8B-B14F-4D97-AF65-F5344CB8AC3E}">
        <p14:creationId xmlns:p14="http://schemas.microsoft.com/office/powerpoint/2010/main" val="10741055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eubles, plafond, sol&#10;&#10;Le contenu généré par l’IA peut être incorrect.">
            <a:extLst>
              <a:ext uri="{FF2B5EF4-FFF2-40B4-BE49-F238E27FC236}">
                <a16:creationId xmlns:a16="http://schemas.microsoft.com/office/drawing/2014/main" id="{36F722D9-8FD6-FEBD-8A22-662D5F6C43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
        <p:nvSpPr>
          <p:cNvPr id="5" name="ZoneTexte 4">
            <a:extLst>
              <a:ext uri="{FF2B5EF4-FFF2-40B4-BE49-F238E27FC236}">
                <a16:creationId xmlns:a16="http://schemas.microsoft.com/office/drawing/2014/main" id="{94E33F16-2967-470D-896E-DD34386381B2}"/>
              </a:ext>
            </a:extLst>
          </p:cNvPr>
          <p:cNvSpPr txBox="1"/>
          <p:nvPr/>
        </p:nvSpPr>
        <p:spPr>
          <a:xfrm>
            <a:off x="2000249" y="6480000"/>
            <a:ext cx="5143501" cy="369332"/>
          </a:xfrm>
          <a:prstGeom prst="rect">
            <a:avLst/>
          </a:prstGeom>
          <a:blipFill>
            <a:blip r:embed="rId3">
              <a:alphaModFix amt="90000"/>
            </a:blip>
            <a:stretch>
              <a:fillRect/>
            </a:stretch>
          </a:blipFill>
        </p:spPr>
        <p:txBody>
          <a:bodyPr wrap="square">
            <a:spAutoFit/>
          </a:bodyPr>
          <a:lstStyle/>
          <a:p>
            <a:pPr algn="ctr"/>
            <a:r>
              <a:rPr lang="fr-FR" dirty="0"/>
              <a:t>La salle rouge aujourd’hui, juillet 2025</a:t>
            </a:r>
          </a:p>
        </p:txBody>
      </p:sp>
    </p:spTree>
    <p:extLst>
      <p:ext uri="{BB962C8B-B14F-4D97-AF65-F5344CB8AC3E}">
        <p14:creationId xmlns:p14="http://schemas.microsoft.com/office/powerpoint/2010/main" val="629989822"/>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anim calcmode="lin" valueType="num">
                                      <p:cBhvr>
                                        <p:cTn id="15" dur="2000" fill="hold"/>
                                        <p:tgtEl>
                                          <p:spTgt spid="5"/>
                                        </p:tgtEl>
                                        <p:attrNameLst>
                                          <p:attrName>ppt_x</p:attrName>
                                        </p:attrNameLst>
                                      </p:cBhvr>
                                      <p:tavLst>
                                        <p:tav tm="0">
                                          <p:val>
                                            <p:strVal val="#ppt_x"/>
                                          </p:val>
                                        </p:tav>
                                        <p:tav tm="100000">
                                          <p:val>
                                            <p:strVal val="#ppt_x"/>
                                          </p:val>
                                        </p:tav>
                                      </p:tavLst>
                                    </p:anim>
                                    <p:anim calcmode="lin" valueType="num">
                                      <p:cBhvr>
                                        <p:cTn id="16"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intérieur, table, mariage, Pièce maîtresse&#10;&#10;Le contenu généré par l’IA peut être incorrect.">
            <a:extLst>
              <a:ext uri="{FF2B5EF4-FFF2-40B4-BE49-F238E27FC236}">
                <a16:creationId xmlns:a16="http://schemas.microsoft.com/office/drawing/2014/main" id="{22FF6428-DB5A-67C1-45C7-B917D2DB20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30983" y="0"/>
            <a:ext cx="5282033" cy="6858000"/>
          </a:xfrm>
          <a:prstGeom prst="rect">
            <a:avLst/>
          </a:prstGeom>
        </p:spPr>
      </p:pic>
      <p:sp>
        <p:nvSpPr>
          <p:cNvPr id="6" name="ZoneTexte 5">
            <a:extLst>
              <a:ext uri="{FF2B5EF4-FFF2-40B4-BE49-F238E27FC236}">
                <a16:creationId xmlns:a16="http://schemas.microsoft.com/office/drawing/2014/main" id="{C6A22795-7273-F343-70D3-A1DFCA896BCC}"/>
              </a:ext>
            </a:extLst>
          </p:cNvPr>
          <p:cNvSpPr txBox="1"/>
          <p:nvPr/>
        </p:nvSpPr>
        <p:spPr>
          <a:xfrm>
            <a:off x="1930983" y="6480000"/>
            <a:ext cx="5282033" cy="369332"/>
          </a:xfrm>
          <a:prstGeom prst="rect">
            <a:avLst/>
          </a:prstGeom>
          <a:blipFill>
            <a:blip r:embed="rId3">
              <a:alphaModFix amt="90000"/>
            </a:blip>
            <a:stretch>
              <a:fillRect/>
            </a:stretch>
          </a:blipFill>
        </p:spPr>
        <p:txBody>
          <a:bodyPr wrap="square">
            <a:spAutoFit/>
          </a:bodyPr>
          <a:lstStyle/>
          <a:p>
            <a:pPr algn="ctr"/>
            <a:r>
              <a:rPr lang="fr-FR" dirty="0"/>
              <a:t>Mariage dans la salle rouge</a:t>
            </a:r>
          </a:p>
        </p:txBody>
      </p:sp>
    </p:spTree>
    <p:extLst>
      <p:ext uri="{BB962C8B-B14F-4D97-AF65-F5344CB8AC3E}">
        <p14:creationId xmlns:p14="http://schemas.microsoft.com/office/powerpoint/2010/main" val="28643823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eubles, plafond, mur&#10;&#10;Le contenu généré par l’IA peut être incorrect.">
            <a:extLst>
              <a:ext uri="{FF2B5EF4-FFF2-40B4-BE49-F238E27FC236}">
                <a16:creationId xmlns:a16="http://schemas.microsoft.com/office/drawing/2014/main" id="{05F2509B-0BD9-652C-B615-3566A3F4DD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
        <p:nvSpPr>
          <p:cNvPr id="5" name="ZoneTexte 4">
            <a:extLst>
              <a:ext uri="{FF2B5EF4-FFF2-40B4-BE49-F238E27FC236}">
                <a16:creationId xmlns:a16="http://schemas.microsoft.com/office/drawing/2014/main" id="{BD96E7ED-B3E8-DF07-9E73-C7120340728A}"/>
              </a:ext>
            </a:extLst>
          </p:cNvPr>
          <p:cNvSpPr txBox="1"/>
          <p:nvPr/>
        </p:nvSpPr>
        <p:spPr>
          <a:xfrm>
            <a:off x="2000250" y="6480000"/>
            <a:ext cx="5143500" cy="369332"/>
          </a:xfrm>
          <a:prstGeom prst="rect">
            <a:avLst/>
          </a:prstGeom>
          <a:blipFill>
            <a:blip r:embed="rId3">
              <a:alphaModFix amt="90000"/>
            </a:blip>
            <a:stretch>
              <a:fillRect/>
            </a:stretch>
          </a:blipFill>
        </p:spPr>
        <p:txBody>
          <a:bodyPr wrap="square">
            <a:spAutoFit/>
          </a:bodyPr>
          <a:lstStyle/>
          <a:p>
            <a:pPr algn="ctr"/>
            <a:r>
              <a:rPr lang="fr-FR" dirty="0"/>
              <a:t>La salle rouge s’ouvre vers la salle verte</a:t>
            </a:r>
          </a:p>
        </p:txBody>
      </p:sp>
    </p:spTree>
    <p:extLst>
      <p:ext uri="{BB962C8B-B14F-4D97-AF65-F5344CB8AC3E}">
        <p14:creationId xmlns:p14="http://schemas.microsoft.com/office/powerpoint/2010/main" val="3436667898"/>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6000" r="-6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EFFF8058-64A2-9B88-6972-6743FB53CD80}"/>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La salle verte</a:t>
            </a:r>
          </a:p>
        </p:txBody>
      </p:sp>
    </p:spTree>
    <p:extLst>
      <p:ext uri="{BB962C8B-B14F-4D97-AF65-F5344CB8AC3E}">
        <p14:creationId xmlns:p14="http://schemas.microsoft.com/office/powerpoint/2010/main" val="32457129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6000" r="-6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A6B2C71B-DBE6-6ABB-96F9-90533862CD16}"/>
              </a:ext>
            </a:extLst>
          </p:cNvPr>
          <p:cNvSpPr txBox="1"/>
          <p:nvPr/>
        </p:nvSpPr>
        <p:spPr>
          <a:xfrm>
            <a:off x="0" y="6480000"/>
            <a:ext cx="9074426" cy="369332"/>
          </a:xfrm>
          <a:prstGeom prst="rect">
            <a:avLst/>
          </a:prstGeom>
          <a:blipFill>
            <a:blip r:embed="rId3">
              <a:alphaModFix amt="90000"/>
            </a:blip>
            <a:stretch>
              <a:fillRect/>
            </a:stretch>
          </a:blipFill>
        </p:spPr>
        <p:txBody>
          <a:bodyPr wrap="square">
            <a:spAutoFit/>
          </a:bodyPr>
          <a:lstStyle/>
          <a:p>
            <a:pPr algn="ctr"/>
            <a:r>
              <a:rPr lang="fr-FR" dirty="0"/>
              <a:t>Salle verte</a:t>
            </a:r>
          </a:p>
        </p:txBody>
      </p:sp>
    </p:spTree>
    <p:extLst>
      <p:ext uri="{BB962C8B-B14F-4D97-AF65-F5344CB8AC3E}">
        <p14:creationId xmlns:p14="http://schemas.microsoft.com/office/powerpoint/2010/main" val="19858245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6000" r="-6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2794794B-D9E8-D489-4AC7-AF59F4DD228B}"/>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Salle en bois</a:t>
            </a:r>
          </a:p>
        </p:txBody>
      </p:sp>
    </p:spTree>
    <p:extLst>
      <p:ext uri="{BB962C8B-B14F-4D97-AF65-F5344CB8AC3E}">
        <p14:creationId xmlns:p14="http://schemas.microsoft.com/office/powerpoint/2010/main" val="3709360363"/>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17000" r="-17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FD4B08A4-8D57-1D55-BD04-77BB25AD9F83}"/>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Le « manoir » en 2017, totalement encerclé par la végétation</a:t>
            </a:r>
          </a:p>
        </p:txBody>
      </p:sp>
    </p:spTree>
    <p:extLst>
      <p:ext uri="{BB962C8B-B14F-4D97-AF65-F5344CB8AC3E}">
        <p14:creationId xmlns:p14="http://schemas.microsoft.com/office/powerpoint/2010/main" val="39327152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6000" r="-6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AA79DA66-41C8-C64E-4888-05C4B4344CF3}"/>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Le magnifique hall paré de faux marbre jaune</a:t>
            </a:r>
          </a:p>
        </p:txBody>
      </p:sp>
    </p:spTree>
    <p:extLst>
      <p:ext uri="{BB962C8B-B14F-4D97-AF65-F5344CB8AC3E}">
        <p14:creationId xmlns:p14="http://schemas.microsoft.com/office/powerpoint/2010/main" val="1817565340"/>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6000" r="-6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55D4D29-E858-2067-25A8-ACA9526F2136}"/>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L'escalier et sa grande fenêtre</a:t>
            </a:r>
          </a:p>
        </p:txBody>
      </p:sp>
    </p:spTree>
    <p:extLst>
      <p:ext uri="{BB962C8B-B14F-4D97-AF65-F5344CB8AC3E}">
        <p14:creationId xmlns:p14="http://schemas.microsoft.com/office/powerpoint/2010/main" val="24979018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6000" r="-6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AB9EF68E-65F5-C4D9-17FB-C714ED65E658}"/>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Vue de la verrière du premier étage</a:t>
            </a:r>
          </a:p>
        </p:txBody>
      </p:sp>
    </p:spTree>
    <p:extLst>
      <p:ext uri="{BB962C8B-B14F-4D97-AF65-F5344CB8AC3E}">
        <p14:creationId xmlns:p14="http://schemas.microsoft.com/office/powerpoint/2010/main" val="1920789005"/>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B01B9B9E-04E0-ACEA-197D-CED9C3FBCD17}"/>
              </a:ext>
            </a:extLst>
          </p:cNvPr>
          <p:cNvPicPr>
            <a:picLocks noChangeAspect="1"/>
          </p:cNvPicPr>
          <p:nvPr/>
        </p:nvPicPr>
        <p:blipFill>
          <a:blip r:embed="rId2"/>
          <a:stretch>
            <a:fillRect/>
          </a:stretch>
        </p:blipFill>
        <p:spPr>
          <a:xfrm>
            <a:off x="512063" y="0"/>
            <a:ext cx="8119873" cy="6858000"/>
          </a:xfrm>
          <a:prstGeom prst="rect">
            <a:avLst/>
          </a:prstGeom>
        </p:spPr>
      </p:pic>
      <p:sp>
        <p:nvSpPr>
          <p:cNvPr id="5" name="ZoneTexte 4">
            <a:extLst>
              <a:ext uri="{FF2B5EF4-FFF2-40B4-BE49-F238E27FC236}">
                <a16:creationId xmlns:a16="http://schemas.microsoft.com/office/drawing/2014/main" id="{119311D8-87E9-DFD7-93CE-0B4894BB3B6C}"/>
              </a:ext>
            </a:extLst>
          </p:cNvPr>
          <p:cNvSpPr txBox="1"/>
          <p:nvPr/>
        </p:nvSpPr>
        <p:spPr>
          <a:xfrm>
            <a:off x="512063" y="6480000"/>
            <a:ext cx="8119873" cy="369332"/>
          </a:xfrm>
          <a:prstGeom prst="rect">
            <a:avLst/>
          </a:prstGeom>
          <a:blipFill>
            <a:blip r:embed="rId3">
              <a:alphaModFix amt="90000"/>
            </a:blip>
            <a:stretch>
              <a:fillRect/>
            </a:stretch>
          </a:blipFill>
        </p:spPr>
        <p:txBody>
          <a:bodyPr wrap="square">
            <a:spAutoFit/>
          </a:bodyPr>
          <a:lstStyle/>
          <a:p>
            <a:pPr algn="ctr"/>
            <a:r>
              <a:rPr lang="fr-FR" dirty="0"/>
              <a:t>Vue du premier étage en 2017</a:t>
            </a:r>
          </a:p>
        </p:txBody>
      </p:sp>
    </p:spTree>
    <p:extLst>
      <p:ext uri="{BB962C8B-B14F-4D97-AF65-F5344CB8AC3E}">
        <p14:creationId xmlns:p14="http://schemas.microsoft.com/office/powerpoint/2010/main" val="4143111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ulures, bâtiment, intérieur, plafond&#10;&#10;Le contenu généré par l’IA peut être incorrect.">
            <a:extLst>
              <a:ext uri="{FF2B5EF4-FFF2-40B4-BE49-F238E27FC236}">
                <a16:creationId xmlns:a16="http://schemas.microsoft.com/office/drawing/2014/main" id="{3B3CBE43-ADD7-CF03-B0D1-FE884EF62D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
        <p:nvSpPr>
          <p:cNvPr id="5" name="ZoneTexte 4">
            <a:extLst>
              <a:ext uri="{FF2B5EF4-FFF2-40B4-BE49-F238E27FC236}">
                <a16:creationId xmlns:a16="http://schemas.microsoft.com/office/drawing/2014/main" id="{8AEC827B-82D7-17CD-680A-E83033E34A24}"/>
              </a:ext>
            </a:extLst>
          </p:cNvPr>
          <p:cNvSpPr txBox="1"/>
          <p:nvPr/>
        </p:nvSpPr>
        <p:spPr>
          <a:xfrm>
            <a:off x="2000250" y="5904000"/>
            <a:ext cx="5143500" cy="923330"/>
          </a:xfrm>
          <a:prstGeom prst="rect">
            <a:avLst/>
          </a:prstGeom>
          <a:blipFill>
            <a:blip r:embed="rId3">
              <a:alphaModFix amt="90000"/>
            </a:blip>
            <a:stretch>
              <a:fillRect/>
            </a:stretch>
          </a:blipFill>
        </p:spPr>
        <p:txBody>
          <a:bodyPr wrap="square">
            <a:spAutoFit/>
          </a:bodyPr>
          <a:lstStyle/>
          <a:p>
            <a:pPr algn="ctr"/>
            <a:r>
              <a:rPr lang="fr-FR" dirty="0"/>
              <a:t>Le puits de lumière, protégé par plusieurs étages de vitres ( dont l’état est à surveiller régulièrement) photo juillet 2025</a:t>
            </a:r>
          </a:p>
        </p:txBody>
      </p:sp>
    </p:spTree>
    <p:extLst>
      <p:ext uri="{BB962C8B-B14F-4D97-AF65-F5344CB8AC3E}">
        <p14:creationId xmlns:p14="http://schemas.microsoft.com/office/powerpoint/2010/main" val="995381446"/>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apis, sol, intérieur, Tapis&#10;&#10;Le contenu généré par l’IA peut être incorrect.">
            <a:extLst>
              <a:ext uri="{FF2B5EF4-FFF2-40B4-BE49-F238E27FC236}">
                <a16:creationId xmlns:a16="http://schemas.microsoft.com/office/drawing/2014/main" id="{5AC8AB9E-432E-AF36-36F2-43C8567424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
        <p:nvSpPr>
          <p:cNvPr id="5" name="ZoneTexte 4">
            <a:extLst>
              <a:ext uri="{FF2B5EF4-FFF2-40B4-BE49-F238E27FC236}">
                <a16:creationId xmlns:a16="http://schemas.microsoft.com/office/drawing/2014/main" id="{CB22FC5B-0D21-6283-B167-9612168F349B}"/>
              </a:ext>
            </a:extLst>
          </p:cNvPr>
          <p:cNvSpPr txBox="1"/>
          <p:nvPr/>
        </p:nvSpPr>
        <p:spPr>
          <a:xfrm>
            <a:off x="2000249" y="6228000"/>
            <a:ext cx="5143499" cy="646331"/>
          </a:xfrm>
          <a:prstGeom prst="rect">
            <a:avLst/>
          </a:prstGeom>
          <a:blipFill>
            <a:blip r:embed="rId3">
              <a:alphaModFix amt="90000"/>
            </a:blip>
            <a:stretch>
              <a:fillRect/>
            </a:stretch>
          </a:blipFill>
        </p:spPr>
        <p:txBody>
          <a:bodyPr wrap="square">
            <a:spAutoFit/>
          </a:bodyPr>
          <a:lstStyle/>
          <a:p>
            <a:pPr algn="ctr"/>
            <a:r>
              <a:rPr lang="fr-FR" dirty="0"/>
              <a:t>Vue du premier étage vers le hall d’entrée, qui vient d’être doté d’un nouveau tapis. Photo juillet 2025</a:t>
            </a:r>
          </a:p>
        </p:txBody>
      </p:sp>
    </p:spTree>
    <p:extLst>
      <p:ext uri="{BB962C8B-B14F-4D97-AF65-F5344CB8AC3E}">
        <p14:creationId xmlns:p14="http://schemas.microsoft.com/office/powerpoint/2010/main" val="1747361165"/>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16000" r="-16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DB8689F0-AC8F-B3B8-13CB-99B16F5A2FFA}"/>
              </a:ext>
            </a:extLst>
          </p:cNvPr>
          <p:cNvSpPr txBox="1"/>
          <p:nvPr/>
        </p:nvSpPr>
        <p:spPr>
          <a:xfrm>
            <a:off x="0" y="6480000"/>
            <a:ext cx="9144000" cy="369332"/>
          </a:xfrm>
          <a:prstGeom prst="rect">
            <a:avLst/>
          </a:prstGeom>
          <a:blipFill>
            <a:blip r:embed="rId3">
              <a:alphaModFix amt="90000"/>
            </a:blip>
            <a:stretch>
              <a:fillRect/>
            </a:stretch>
          </a:blipFill>
        </p:spPr>
        <p:txBody>
          <a:bodyPr wrap="square">
            <a:spAutoFit/>
          </a:bodyPr>
          <a:lstStyle/>
          <a:p>
            <a:pPr algn="ctr"/>
            <a:r>
              <a:rPr lang="fr-FR" dirty="0"/>
              <a:t>On accède par un petit escalier technique</a:t>
            </a:r>
          </a:p>
        </p:txBody>
      </p:sp>
    </p:spTree>
    <p:extLst>
      <p:ext uri="{BB962C8B-B14F-4D97-AF65-F5344CB8AC3E}">
        <p14:creationId xmlns:p14="http://schemas.microsoft.com/office/powerpoint/2010/main" val="1375736938"/>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maison&#10;&#10;Le contenu généré par l’IA peut être incorrect.">
            <a:extLst>
              <a:ext uri="{FF2B5EF4-FFF2-40B4-BE49-F238E27FC236}">
                <a16:creationId xmlns:a16="http://schemas.microsoft.com/office/drawing/2014/main" id="{DA44BBF7-2729-29A5-DBCE-C396DD31F3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
        <p:nvSpPr>
          <p:cNvPr id="5" name="ZoneTexte 4">
            <a:extLst>
              <a:ext uri="{FF2B5EF4-FFF2-40B4-BE49-F238E27FC236}">
                <a16:creationId xmlns:a16="http://schemas.microsoft.com/office/drawing/2014/main" id="{739B5151-37EB-BEBA-EAA1-4515BDDE6AC1}"/>
              </a:ext>
            </a:extLst>
          </p:cNvPr>
          <p:cNvSpPr txBox="1"/>
          <p:nvPr/>
        </p:nvSpPr>
        <p:spPr>
          <a:xfrm>
            <a:off x="2000248" y="6480000"/>
            <a:ext cx="5143501" cy="369332"/>
          </a:xfrm>
          <a:prstGeom prst="rect">
            <a:avLst/>
          </a:prstGeom>
          <a:blipFill>
            <a:blip r:embed="rId3">
              <a:alphaModFix amt="90000"/>
            </a:blip>
            <a:stretch>
              <a:fillRect/>
            </a:stretch>
          </a:blipFill>
        </p:spPr>
        <p:txBody>
          <a:bodyPr wrap="square">
            <a:spAutoFit/>
          </a:bodyPr>
          <a:lstStyle/>
          <a:p>
            <a:pPr algn="ctr"/>
            <a:r>
              <a:rPr lang="fr-FR" dirty="0"/>
              <a:t>Même façade en juillet 2025</a:t>
            </a:r>
          </a:p>
        </p:txBody>
      </p:sp>
    </p:spTree>
    <p:extLst>
      <p:ext uri="{BB962C8B-B14F-4D97-AF65-F5344CB8AC3E}">
        <p14:creationId xmlns:p14="http://schemas.microsoft.com/office/powerpoint/2010/main" val="10159640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1000" r="-1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2A0870CB-12F5-920E-28EF-8CEFE8551ADF}"/>
              </a:ext>
            </a:extLst>
          </p:cNvPr>
          <p:cNvSpPr txBox="1"/>
          <p:nvPr/>
        </p:nvSpPr>
        <p:spPr>
          <a:xfrm>
            <a:off x="-1" y="6480000"/>
            <a:ext cx="9144001" cy="369332"/>
          </a:xfrm>
          <a:prstGeom prst="rect">
            <a:avLst/>
          </a:prstGeom>
          <a:blipFill>
            <a:blip r:embed="rId3">
              <a:alphaModFix amt="90000"/>
            </a:blip>
            <a:stretch>
              <a:fillRect/>
            </a:stretch>
          </a:blipFill>
        </p:spPr>
        <p:txBody>
          <a:bodyPr wrap="square">
            <a:spAutoFit/>
          </a:bodyPr>
          <a:lstStyle/>
          <a:p>
            <a:pPr algn="ctr"/>
            <a:r>
              <a:rPr lang="fr-FR" dirty="0"/>
              <a:t>Mariages, concerts, privatisation événementielle, tournage de films , décor pour photographe</a:t>
            </a:r>
          </a:p>
        </p:txBody>
      </p:sp>
    </p:spTree>
    <p:extLst>
      <p:ext uri="{BB962C8B-B14F-4D97-AF65-F5344CB8AC3E}">
        <p14:creationId xmlns:p14="http://schemas.microsoft.com/office/powerpoint/2010/main" val="338911851"/>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4000" b="-4000"/>
          </a:stretch>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85833BB-1EB7-CFF1-F007-61748086508A}"/>
              </a:ext>
            </a:extLst>
          </p:cNvPr>
          <p:cNvSpPr txBox="1"/>
          <p:nvPr/>
        </p:nvSpPr>
        <p:spPr>
          <a:xfrm>
            <a:off x="0" y="4284000"/>
            <a:ext cx="9144000" cy="2585323"/>
          </a:xfrm>
          <a:prstGeom prst="rect">
            <a:avLst/>
          </a:prstGeom>
          <a:blipFill>
            <a:blip r:embed="rId3">
              <a:alphaModFix amt="90000"/>
            </a:blip>
            <a:stretch>
              <a:fillRect/>
            </a:stretch>
          </a:blipFill>
        </p:spPr>
        <p:txBody>
          <a:bodyPr wrap="square">
            <a:spAutoFit/>
          </a:bodyPr>
          <a:lstStyle/>
          <a:p>
            <a:pPr algn="ctr"/>
            <a:r>
              <a:rPr lang="fr-FR" dirty="0"/>
              <a:t>Le château Burrus en juillet 2025.</a:t>
            </a:r>
          </a:p>
          <a:p>
            <a:pPr algn="ctr"/>
            <a:r>
              <a:rPr lang="fr-FR" dirty="0"/>
              <a:t>Le cabinet d’architecture Jules </a:t>
            </a:r>
            <a:r>
              <a:rPr lang="fr-FR" dirty="0" err="1"/>
              <a:t>Berninger</a:t>
            </a:r>
            <a:r>
              <a:rPr lang="fr-FR" dirty="0"/>
              <a:t> et Gustav Krafft est très actif en 1900.</a:t>
            </a:r>
          </a:p>
          <a:p>
            <a:pPr algn="ctr"/>
            <a:r>
              <a:rPr lang="fr-FR" dirty="0"/>
              <a:t>On doit à ces deux architectes strasbourgeois de nombreux bâtiments recevant du public à Strasbourg comme les magasins </a:t>
            </a:r>
            <a:r>
              <a:rPr lang="fr-FR" dirty="0" err="1"/>
              <a:t>Knopf</a:t>
            </a:r>
            <a:r>
              <a:rPr lang="fr-FR" dirty="0"/>
              <a:t> ( 1898) aujourd’hui Sephora hélas caché sous un habillage , le magasin Manrique (1897) aujourd’hui Mac Do ,</a:t>
            </a:r>
          </a:p>
          <a:p>
            <a:pPr algn="ctr"/>
            <a:r>
              <a:rPr lang="fr-FR" dirty="0"/>
              <a:t>et aussi des demeures de style Art Nouveau comme la villa Schutzenberger (1900), la villa Art Nouveau </a:t>
            </a:r>
            <a:r>
              <a:rPr lang="fr-FR" dirty="0" err="1"/>
              <a:t>Knopf</a:t>
            </a:r>
            <a:r>
              <a:rPr lang="fr-FR" dirty="0"/>
              <a:t> (1905) et également les Petites Boucheries (1900) aujourd’hui Zara, la maison </a:t>
            </a:r>
            <a:r>
              <a:rPr lang="fr-FR" dirty="0" err="1"/>
              <a:t>Blankenburg</a:t>
            </a:r>
            <a:r>
              <a:rPr lang="fr-FR" dirty="0"/>
              <a:t> (1901) angle place Broglie, le grand magasin Moritz </a:t>
            </a:r>
            <a:r>
              <a:rPr lang="fr-FR" dirty="0" err="1"/>
              <a:t>Knopf</a:t>
            </a:r>
            <a:r>
              <a:rPr lang="fr-FR" dirty="0"/>
              <a:t> 10 place du Temple Neuf (1910) ……</a:t>
            </a:r>
          </a:p>
        </p:txBody>
      </p:sp>
    </p:spTree>
    <p:extLst>
      <p:ext uri="{BB962C8B-B14F-4D97-AF65-F5344CB8AC3E}">
        <p14:creationId xmlns:p14="http://schemas.microsoft.com/office/powerpoint/2010/main" val="16392322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ZoneTexte 2"/>
          <p:cNvSpPr txBox="1"/>
          <p:nvPr/>
        </p:nvSpPr>
        <p:spPr>
          <a:xfrm>
            <a:off x="5715139" y="5486448"/>
            <a:ext cx="2037608" cy="713343"/>
          </a:xfrm>
          <a:prstGeom prst="rect">
            <a:avLst/>
          </a:prstGeom>
          <a:noFill/>
        </p:spPr>
        <p:txBody>
          <a:bodyPr wrap="none" lIns="109632" tIns="54899" rIns="109632" bIns="54899" rtlCol="0">
            <a:spAutoFit/>
          </a:bodyPr>
          <a:lstStyle/>
          <a:p>
            <a:pPr defTabSz="993201"/>
            <a:r>
              <a:rPr lang="fr-FR" sz="3915" b="1" dirty="0">
                <a:ln w="19050">
                  <a:solidFill>
                    <a:prstClr val="white"/>
                  </a:solidFill>
                </a:ln>
                <a:solidFill>
                  <a:prstClr val="black"/>
                </a:solidFill>
                <a:latin typeface="Franklin Gothic Medium" pitchFamily="34" charset="0"/>
              </a:rPr>
              <a:t>Création</a:t>
            </a:r>
          </a:p>
        </p:txBody>
      </p:sp>
      <p:sp>
        <p:nvSpPr>
          <p:cNvPr id="4" name="Étoile à 12 branches 3"/>
          <p:cNvSpPr>
            <a:spLocks/>
          </p:cNvSpPr>
          <p:nvPr/>
        </p:nvSpPr>
        <p:spPr>
          <a:xfrm>
            <a:off x="3543189" y="5791255"/>
            <a:ext cx="1101204" cy="609546"/>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9632" tIns="54899" rIns="109632" bIns="54899" rtlCol="0" anchor="ctr"/>
          <a:lstStyle/>
          <a:p>
            <a:pPr algn="ctr" defTabSz="993201"/>
            <a:r>
              <a:rPr lang="fr-FR" sz="1376" dirty="0">
                <a:solidFill>
                  <a:srgbClr val="FF0000"/>
                </a:solidFill>
                <a:latin typeface="Rockwell" pitchFamily="18" charset="0"/>
              </a:rPr>
              <a:t>2629</a:t>
            </a:r>
          </a:p>
        </p:txBody>
      </p:sp>
      <p:sp>
        <p:nvSpPr>
          <p:cNvPr id="10" name="ZoneTexte 9"/>
          <p:cNvSpPr txBox="1"/>
          <p:nvPr/>
        </p:nvSpPr>
        <p:spPr>
          <a:xfrm>
            <a:off x="4333690" y="331603"/>
            <a:ext cx="4800506" cy="1315815"/>
          </a:xfrm>
          <a:prstGeom prst="rect">
            <a:avLst/>
          </a:prstGeom>
          <a:noFill/>
        </p:spPr>
        <p:txBody>
          <a:bodyPr wrap="square" lIns="109632" tIns="54899" rIns="109632" bIns="54899" rtlCol="0">
            <a:spAutoFit/>
          </a:bodyPr>
          <a:lstStyle/>
          <a:p>
            <a:pPr algn="ctr" defTabSz="993201"/>
            <a:r>
              <a:rPr lang="fr-FR" sz="3915" b="1" dirty="0">
                <a:ln w="19050">
                  <a:solidFill>
                    <a:prstClr val="white"/>
                  </a:solidFill>
                </a:ln>
                <a:solidFill>
                  <a:prstClr val="black"/>
                </a:solidFill>
                <a:latin typeface="Franklin Gothic Medium" pitchFamily="34" charset="0"/>
              </a:rPr>
              <a:t>Richard </a:t>
            </a:r>
            <a:r>
              <a:rPr lang="fr-FR" sz="3915" b="1" dirty="0" err="1">
                <a:ln w="19050">
                  <a:solidFill>
                    <a:prstClr val="white"/>
                  </a:solidFill>
                </a:ln>
                <a:solidFill>
                  <a:prstClr val="black"/>
                </a:solidFill>
                <a:latin typeface="Franklin Gothic Medium" pitchFamily="34" charset="0"/>
              </a:rPr>
              <a:t>Clayderman</a:t>
            </a:r>
            <a:r>
              <a:rPr lang="fr-FR" sz="3915" b="1" dirty="0">
                <a:ln w="19050">
                  <a:solidFill>
                    <a:prstClr val="white"/>
                  </a:solidFill>
                </a:ln>
                <a:solidFill>
                  <a:prstClr val="black"/>
                </a:solidFill>
                <a:latin typeface="Franklin Gothic Medium" pitchFamily="34" charset="0"/>
              </a:rPr>
              <a:t>  La lettre à Elise </a:t>
            </a:r>
          </a:p>
        </p:txBody>
      </p:sp>
      <p:sp>
        <p:nvSpPr>
          <p:cNvPr id="11" name="ZoneTexte 10"/>
          <p:cNvSpPr txBox="1"/>
          <p:nvPr/>
        </p:nvSpPr>
        <p:spPr>
          <a:xfrm>
            <a:off x="4343494" y="4191018"/>
            <a:ext cx="1907316" cy="713343"/>
          </a:xfrm>
          <a:prstGeom prst="rect">
            <a:avLst/>
          </a:prstGeom>
          <a:noFill/>
        </p:spPr>
        <p:txBody>
          <a:bodyPr wrap="none" lIns="109632" tIns="54899" rIns="109632" bIns="54899" rtlCol="0">
            <a:spAutoFit/>
          </a:bodyPr>
          <a:lstStyle/>
          <a:p>
            <a:pPr defTabSz="993201"/>
            <a:r>
              <a:rPr lang="fr-FR" sz="3915" b="1" dirty="0">
                <a:ln w="19050">
                  <a:solidFill>
                    <a:prstClr val="white"/>
                  </a:solidFill>
                </a:ln>
                <a:solidFill>
                  <a:prstClr val="black"/>
                </a:solidFill>
                <a:latin typeface="Franklin Gothic Medium" pitchFamily="34" charset="0"/>
              </a:rPr>
              <a:t>Internet</a:t>
            </a:r>
            <a:endParaRPr lang="fr-FR" sz="4445" b="1" dirty="0">
              <a:ln w="19050">
                <a:solidFill>
                  <a:prstClr val="white"/>
                </a:solidFill>
              </a:ln>
              <a:solidFill>
                <a:prstClr val="black"/>
              </a:solidFill>
              <a:latin typeface="Franklin Gothic Medium" pitchFamily="34" charset="0"/>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7239061" y="4800634"/>
            <a:ext cx="1584175" cy="788186"/>
          </a:xfrm>
          <a:prstGeom prst="rect">
            <a:avLst/>
          </a:prstGeom>
          <a:noFill/>
          <a:ln w="9525">
            <a:noFill/>
          </a:ln>
        </p:spPr>
      </p:pic>
      <p:pic>
        <p:nvPicPr>
          <p:cNvPr id="14" name="Image 13" descr="2446956.png"/>
          <p:cNvPicPr>
            <a:picLocks noChangeAspect="1"/>
          </p:cNvPicPr>
          <p:nvPr/>
        </p:nvPicPr>
        <p:blipFill>
          <a:blip r:embed="rId4" cstate="print"/>
          <a:stretch>
            <a:fillRect/>
          </a:stretch>
        </p:blipFill>
        <p:spPr>
          <a:xfrm>
            <a:off x="1973402" y="856907"/>
            <a:ext cx="801979" cy="712202"/>
          </a:xfrm>
          <a:prstGeom prst="rect">
            <a:avLst/>
          </a:prstGeom>
        </p:spPr>
      </p:pic>
      <p:pic>
        <p:nvPicPr>
          <p:cNvPr id="13" name="Image 12" descr="a1camera-3.gif"/>
          <p:cNvPicPr>
            <a:picLocks noChangeAspect="1"/>
          </p:cNvPicPr>
          <p:nvPr/>
        </p:nvPicPr>
        <p:blipFill>
          <a:blip r:embed="rId5" cstate="print"/>
          <a:stretch>
            <a:fillRect/>
          </a:stretch>
        </p:blipFill>
        <p:spPr>
          <a:xfrm>
            <a:off x="1391253" y="4355502"/>
            <a:ext cx="1966278" cy="1371479"/>
          </a:xfrm>
          <a:prstGeom prst="rect">
            <a:avLst/>
          </a:prstGeom>
        </p:spPr>
      </p:pic>
      <p:sp>
        <p:nvSpPr>
          <p:cNvPr id="6" name="Rectangle : coins arrondis 5">
            <a:extLst>
              <a:ext uri="{FF2B5EF4-FFF2-40B4-BE49-F238E27FC236}">
                <a16:creationId xmlns:a16="http://schemas.microsoft.com/office/drawing/2014/main" id="{89A70926-3740-F3E6-9001-111E3B34732A}"/>
              </a:ext>
            </a:extLst>
          </p:cNvPr>
          <p:cNvSpPr/>
          <p:nvPr/>
        </p:nvSpPr>
        <p:spPr>
          <a:xfrm>
            <a:off x="170390" y="6202903"/>
            <a:ext cx="1509857" cy="395795"/>
          </a:xfrm>
          <a:prstGeom prst="roundRect">
            <a:avLst/>
          </a:prstGeom>
          <a:solidFill>
            <a:schemeClr val="bg1">
              <a:lumMod val="65000"/>
            </a:schemeClr>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1088410"/>
            <a:r>
              <a:rPr lang="fr-FR" sz="2143" b="1" dirty="0">
                <a:solidFill>
                  <a:srgbClr val="FF0000"/>
                </a:solidFill>
                <a:latin typeface="Calibri"/>
              </a:rPr>
              <a:t>12.11.2025</a:t>
            </a:r>
          </a:p>
        </p:txBody>
      </p:sp>
      <p:pic>
        <p:nvPicPr>
          <p:cNvPr id="7" name="Image 6">
            <a:extLst>
              <a:ext uri="{FF2B5EF4-FFF2-40B4-BE49-F238E27FC236}">
                <a16:creationId xmlns:a16="http://schemas.microsoft.com/office/drawing/2014/main" id="{B162BD12-FAED-8D8F-49E0-02B216BC050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97152" y="2194999"/>
            <a:ext cx="2733675" cy="1704975"/>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3"/>
                                        </p:tgtEl>
                                        <p:attrNameLst>
                                          <p:attrName>style.visibility</p:attrName>
                                        </p:attrNameLst>
                                      </p:cBhvr>
                                      <p:to>
                                        <p:strVal val="visible"/>
                                      </p:to>
                                    </p:set>
                                    <p:anim to="" calcmode="lin" valueType="num">
                                      <p:cBhvr>
                                        <p:cTn id="7" dur="1" fill="hold"/>
                                        <p:tgtEl>
                                          <p:spTgt spid="13"/>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45" presetClass="entr" presetSubtype="0" fill="hold" nodeType="afterEffect">
                                  <p:stCondLst>
                                    <p:cond delay="20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2000"/>
                                        <p:tgtEl>
                                          <p:spTgt spid="7"/>
                                        </p:tgtEl>
                                      </p:cBhvr>
                                    </p:animEffect>
                                    <p:anim calcmode="lin" valueType="num">
                                      <p:cBhvr>
                                        <p:cTn id="16" dur="2000" fill="hold"/>
                                        <p:tgtEl>
                                          <p:spTgt spid="7"/>
                                        </p:tgtEl>
                                        <p:attrNameLst>
                                          <p:attrName>ppt_w</p:attrName>
                                        </p:attrNameLst>
                                      </p:cBhvr>
                                      <p:tavLst>
                                        <p:tav tm="0" fmla="#ppt_w*sin(2.5*pi*$)">
                                          <p:val>
                                            <p:fltVal val="0"/>
                                          </p:val>
                                        </p:tav>
                                        <p:tav tm="100000">
                                          <p:val>
                                            <p:fltVal val="1"/>
                                          </p:val>
                                        </p:tav>
                                      </p:tavLst>
                                    </p:anim>
                                    <p:anim calcmode="lin" valueType="num">
                                      <p:cBhvr>
                                        <p:cTn id="17" dur="2000" fill="hold"/>
                                        <p:tgtEl>
                                          <p:spTgt spid="7"/>
                                        </p:tgtEl>
                                        <p:attrNameLst>
                                          <p:attrName>ppt_h</p:attrName>
                                        </p:attrNameLst>
                                      </p:cBhvr>
                                      <p:tavLst>
                                        <p:tav tm="0">
                                          <p:val>
                                            <p:strVal val="#ppt_h"/>
                                          </p:val>
                                        </p:tav>
                                        <p:tav tm="100000">
                                          <p:val>
                                            <p:strVal val="#ppt_h"/>
                                          </p:val>
                                        </p:tav>
                                      </p:tavLst>
                                    </p:anim>
                                  </p:childTnLst>
                                </p:cTn>
                              </p:par>
                            </p:childTnLst>
                          </p:cTn>
                        </p:par>
                        <p:par>
                          <p:cTn id="18" fill="hold">
                            <p:stCondLst>
                              <p:cond delay="8000"/>
                            </p:stCondLst>
                            <p:childTnLst>
                              <p:par>
                                <p:cTn id="19" presetID="24" presetClass="entr" presetSubtype="0" fill="hold" grpId="0" nodeType="afterEffect">
                                  <p:stCondLst>
                                    <p:cond delay="2000"/>
                                  </p:stCondLst>
                                  <p:childTnLst>
                                    <p:set>
                                      <p:cBhvr>
                                        <p:cTn id="20" dur="1" fill="hold">
                                          <p:stCondLst>
                                            <p:cond delay="0"/>
                                          </p:stCondLst>
                                        </p:cTn>
                                        <p:tgtEl>
                                          <p:spTgt spid="10"/>
                                        </p:tgtEl>
                                        <p:attrNameLst>
                                          <p:attrName>style.visibility</p:attrName>
                                        </p:attrNameLst>
                                      </p:cBhvr>
                                      <p:to>
                                        <p:strVal val="visible"/>
                                      </p:to>
                                    </p:set>
                                    <p:anim to="" calcmode="lin" valueType="num">
                                      <p:cBhvr>
                                        <p:cTn id="21" dur="1" fill="hold"/>
                                        <p:tgtEl>
                                          <p:spTgt spid="10"/>
                                        </p:tgtEl>
                                        <p:attrNameLst>
                                          <p:attrName/>
                                        </p:attrNameLst>
                                      </p:cBhvr>
                                    </p:anim>
                                  </p:childTnLst>
                                </p:cTn>
                              </p:par>
                            </p:childTnLst>
                          </p:cTn>
                        </p:par>
                        <p:par>
                          <p:cTn id="22" fill="hold">
                            <p:stCondLst>
                              <p:cond delay="10000"/>
                            </p:stCondLst>
                            <p:childTnLst>
                              <p:par>
                                <p:cTn id="23" presetID="24" presetClass="entr" presetSubtype="0" fill="hold" nodeType="afterEffect">
                                  <p:stCondLst>
                                    <p:cond delay="2000"/>
                                  </p:stCondLst>
                                  <p:childTnLst>
                                    <p:set>
                                      <p:cBhvr>
                                        <p:cTn id="24" dur="1" fill="hold">
                                          <p:stCondLst>
                                            <p:cond delay="0"/>
                                          </p:stCondLst>
                                        </p:cTn>
                                        <p:tgtEl>
                                          <p:spTgt spid="2"/>
                                        </p:tgtEl>
                                        <p:attrNameLst>
                                          <p:attrName>style.visibility</p:attrName>
                                        </p:attrNameLst>
                                      </p:cBhvr>
                                      <p:to>
                                        <p:strVal val="visible"/>
                                      </p:to>
                                    </p:set>
                                    <p:anim to="" calcmode="lin" valueType="num">
                                      <p:cBhvr>
                                        <p:cTn id="25" dur="1" fill="hold"/>
                                        <p:tgtEl>
                                          <p:spTgt spid="2"/>
                                        </p:tgtEl>
                                        <p:attrNameLst>
                                          <p:attrName/>
                                        </p:attrNameLst>
                                      </p:cBhvr>
                                    </p:anim>
                                  </p:childTnLst>
                                </p:cTn>
                              </p:par>
                            </p:childTnLst>
                          </p:cTn>
                        </p:par>
                        <p:par>
                          <p:cTn id="26" fill="hold">
                            <p:stCondLst>
                              <p:cond delay="12000"/>
                            </p:stCondLst>
                            <p:childTnLst>
                              <p:par>
                                <p:cTn id="27" presetID="24" presetClass="entr" presetSubtype="0" fill="hold" grpId="0" nodeType="afterEffect">
                                  <p:stCondLst>
                                    <p:cond delay="2000"/>
                                  </p:stCondLst>
                                  <p:childTnLst>
                                    <p:set>
                                      <p:cBhvr>
                                        <p:cTn id="28" dur="1" fill="hold">
                                          <p:stCondLst>
                                            <p:cond delay="0"/>
                                          </p:stCondLst>
                                        </p:cTn>
                                        <p:tgtEl>
                                          <p:spTgt spid="3"/>
                                        </p:tgtEl>
                                        <p:attrNameLst>
                                          <p:attrName>style.visibility</p:attrName>
                                        </p:attrNameLst>
                                      </p:cBhvr>
                                      <p:to>
                                        <p:strVal val="visible"/>
                                      </p:to>
                                    </p:set>
                                    <p:anim to="" calcmode="lin" valueType="num">
                                      <p:cBhvr>
                                        <p:cTn id="29" dur="1" fill="hold"/>
                                        <p:tgtEl>
                                          <p:spTgt spid="3"/>
                                        </p:tgtEl>
                                        <p:attrNameLst>
                                          <p:attrName/>
                                        </p:attrNameLst>
                                      </p:cBhvr>
                                    </p:anim>
                                  </p:childTnLst>
                                </p:cTn>
                              </p:par>
                            </p:childTnLst>
                          </p:cTn>
                        </p:par>
                        <p:par>
                          <p:cTn id="30" fill="hold">
                            <p:stCondLst>
                              <p:cond delay="14000"/>
                            </p:stCondLst>
                            <p:childTnLst>
                              <p:par>
                                <p:cTn id="31" presetID="24" presetClass="entr" presetSubtype="0" fill="hold" nodeType="afterEffect">
                                  <p:stCondLst>
                                    <p:cond delay="2000"/>
                                  </p:stCondLst>
                                  <p:childTnLst>
                                    <p:set>
                                      <p:cBhvr>
                                        <p:cTn id="32" dur="1" fill="hold">
                                          <p:stCondLst>
                                            <p:cond delay="0"/>
                                          </p:stCondLst>
                                        </p:cTn>
                                        <p:tgtEl>
                                          <p:spTgt spid="14"/>
                                        </p:tgtEl>
                                        <p:attrNameLst>
                                          <p:attrName>style.visibility</p:attrName>
                                        </p:attrNameLst>
                                      </p:cBhvr>
                                      <p:to>
                                        <p:strVal val="visible"/>
                                      </p:to>
                                    </p:set>
                                    <p:anim to="" calcmode="lin" valueType="num">
                                      <p:cBhvr>
                                        <p:cTn id="33" dur="1" fill="hold"/>
                                        <p:tgtEl>
                                          <p:spTgt spid="14"/>
                                        </p:tgtEl>
                                        <p:attrNameLst>
                                          <p:attrName/>
                                        </p:attrNameLst>
                                      </p:cBhvr>
                                    </p:anim>
                                  </p:childTnLst>
                                </p:cTn>
                              </p:par>
                            </p:childTnLst>
                          </p:cTn>
                        </p:par>
                        <p:par>
                          <p:cTn id="34" fill="hold">
                            <p:stCondLst>
                              <p:cond delay="16000"/>
                            </p:stCondLst>
                            <p:childTnLst>
                              <p:par>
                                <p:cTn id="35" presetID="24" presetClass="entr" presetSubtype="0" fill="hold" grpId="0" nodeType="after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childTnLst>
                          </p:cTn>
                        </p:par>
                        <p:par>
                          <p:cTn id="38" fill="hold">
                            <p:stCondLst>
                              <p:cond delay="18000"/>
                            </p:stCondLst>
                            <p:childTnLst>
                              <p:par>
                                <p:cTn id="39" presetID="14" presetClass="entr" presetSubtype="10" fill="hold" grpId="0" nodeType="afterEffect">
                                  <p:stCondLst>
                                    <p:cond delay="2000"/>
                                  </p:stCondLst>
                                  <p:childTnLst>
                                    <p:set>
                                      <p:cBhvr>
                                        <p:cTn id="40" dur="1" fill="hold">
                                          <p:stCondLst>
                                            <p:cond delay="0"/>
                                          </p:stCondLst>
                                        </p:cTn>
                                        <p:tgtEl>
                                          <p:spTgt spid="6"/>
                                        </p:tgtEl>
                                        <p:attrNameLst>
                                          <p:attrName>style.visibility</p:attrName>
                                        </p:attrNameLst>
                                      </p:cBhvr>
                                      <p:to>
                                        <p:strVal val="visible"/>
                                      </p:to>
                                    </p:set>
                                    <p:animEffect transition="in" filter="randombar(horizontal)">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6"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7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1240</Words>
  <Application>Microsoft Office PowerPoint</Application>
  <PresentationFormat>Affichage à l'écran (4:3)</PresentationFormat>
  <Paragraphs>97</Paragraphs>
  <Slides>48</Slides>
  <Notes>0</Notes>
  <HiddenSlides>0</HiddenSlides>
  <MMClips>1</MMClips>
  <ScaleCrop>false</ScaleCrop>
  <HeadingPairs>
    <vt:vector size="6" baseType="variant">
      <vt:variant>
        <vt:lpstr>Polices utilisées</vt:lpstr>
      </vt:variant>
      <vt:variant>
        <vt:i4>12</vt:i4>
      </vt:variant>
      <vt:variant>
        <vt:lpstr>Thème</vt:lpstr>
      </vt:variant>
      <vt:variant>
        <vt:i4>3</vt:i4>
      </vt:variant>
      <vt:variant>
        <vt:lpstr>Titres des diapositives</vt:lpstr>
      </vt:variant>
      <vt:variant>
        <vt:i4>48</vt:i4>
      </vt:variant>
    </vt:vector>
  </HeadingPairs>
  <TitlesOfParts>
    <vt:vector size="63" baseType="lpstr">
      <vt:lpstr>Aptos</vt:lpstr>
      <vt:lpstr>Aptos Display</vt:lpstr>
      <vt:lpstr>Arial</vt:lpstr>
      <vt:lpstr>Arial Narrow</vt:lpstr>
      <vt:lpstr>Berlin Sans FB Demi</vt:lpstr>
      <vt:lpstr>Broadway</vt:lpstr>
      <vt:lpstr>Calibri</vt:lpstr>
      <vt:lpstr>Chiller</vt:lpstr>
      <vt:lpstr>Coiny</vt:lpstr>
      <vt:lpstr>Courgette</vt:lpstr>
      <vt:lpstr>Franklin Gothic Medium</vt:lpstr>
      <vt:lpstr>Rockwell</vt:lpstr>
      <vt:lpstr>Thème Office</vt:lpstr>
      <vt:lpstr>14_Thème Office</vt:lpstr>
      <vt:lpstr>76_Thème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11</cp:revision>
  <dcterms:created xsi:type="dcterms:W3CDTF">2025-11-11T18:28:26Z</dcterms:created>
  <dcterms:modified xsi:type="dcterms:W3CDTF">2025-11-12T16:23:13Z</dcterms:modified>
</cp:coreProperties>
</file>