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636" r:id="rId4"/>
    <p:sldId id="638" r:id="rId5"/>
    <p:sldId id="639" r:id="rId6"/>
    <p:sldId id="640" r:id="rId7"/>
    <p:sldId id="641" r:id="rId8"/>
    <p:sldId id="642" r:id="rId9"/>
    <p:sldId id="706" r:id="rId10"/>
    <p:sldId id="643" r:id="rId11"/>
    <p:sldId id="707" r:id="rId12"/>
    <p:sldId id="648" r:id="rId13"/>
    <p:sldId id="644" r:id="rId14"/>
    <p:sldId id="645" r:id="rId15"/>
    <p:sldId id="646" r:id="rId16"/>
    <p:sldId id="649" r:id="rId17"/>
    <p:sldId id="652" r:id="rId18"/>
    <p:sldId id="647" r:id="rId19"/>
    <p:sldId id="650" r:id="rId20"/>
    <p:sldId id="651" r:id="rId21"/>
    <p:sldId id="653" r:id="rId22"/>
    <p:sldId id="654" r:id="rId23"/>
    <p:sldId id="660" r:id="rId24"/>
    <p:sldId id="661" r:id="rId25"/>
    <p:sldId id="662" r:id="rId26"/>
    <p:sldId id="663" r:id="rId27"/>
    <p:sldId id="664" r:id="rId28"/>
    <p:sldId id="665" r:id="rId29"/>
    <p:sldId id="666" r:id="rId30"/>
    <p:sldId id="667" r:id="rId31"/>
    <p:sldId id="668" r:id="rId32"/>
    <p:sldId id="671" r:id="rId33"/>
    <p:sldId id="673" r:id="rId34"/>
    <p:sldId id="674" r:id="rId35"/>
    <p:sldId id="675" r:id="rId36"/>
    <p:sldId id="685" r:id="rId37"/>
    <p:sldId id="681" r:id="rId38"/>
    <p:sldId id="676" r:id="rId39"/>
    <p:sldId id="678" r:id="rId40"/>
    <p:sldId id="679" r:id="rId41"/>
    <p:sldId id="699" r:id="rId42"/>
    <p:sldId id="680" r:id="rId43"/>
    <p:sldId id="682" r:id="rId44"/>
    <p:sldId id="677" r:id="rId45"/>
    <p:sldId id="683" r:id="rId46"/>
    <p:sldId id="690" r:id="rId47"/>
    <p:sldId id="684" r:id="rId48"/>
    <p:sldId id="689" r:id="rId49"/>
    <p:sldId id="688" r:id="rId50"/>
    <p:sldId id="691" r:id="rId51"/>
    <p:sldId id="686" r:id="rId52"/>
    <p:sldId id="687" r:id="rId53"/>
    <p:sldId id="701" r:id="rId54"/>
    <p:sldId id="692" r:id="rId55"/>
    <p:sldId id="693" r:id="rId56"/>
    <p:sldId id="694" r:id="rId57"/>
    <p:sldId id="695" r:id="rId58"/>
    <p:sldId id="696" r:id="rId59"/>
    <p:sldId id="697" r:id="rId60"/>
    <p:sldId id="698" r:id="rId61"/>
    <p:sldId id="700" r:id="rId62"/>
    <p:sldId id="655" r:id="rId63"/>
    <p:sldId id="656" r:id="rId64"/>
    <p:sldId id="657" r:id="rId65"/>
    <p:sldId id="658" r:id="rId66"/>
    <p:sldId id="659" r:id="rId67"/>
    <p:sldId id="669" r:id="rId68"/>
    <p:sldId id="670" r:id="rId69"/>
    <p:sldId id="672" r:id="rId70"/>
    <p:sldId id="705" r:id="rId7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s5/TTmp2Rp/wgPBTcfsHA==" hashData="It+bA4fJkM9uurUZcsG0Cj44jdy5qAZ/7bYGStX9kVo6+7WrILrRtUPg3Uld0D+iqKLKRepossht0nYUUE81b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71" Type="http://schemas.openxmlformats.org/officeDocument/2006/relationships/slide" Target="slides/slide6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352EF8-1719-6485-1ED8-E4D86F4368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2957F20-EE2E-F4F6-87A9-F4F1728DE2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1B6A66-AEB3-D4EF-9041-117E18143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0D709A-3328-8BF8-7B41-17903017B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7AADAD-5154-F2E8-4EB6-B4EF18BCC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254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AE68C-BDC8-16AD-4F8C-3914B5D28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0C3C7D-B965-8EEC-4FE0-88EE50E78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4B16E2-4981-D0EF-B798-1DB8550EB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FEF6CD-318D-8D53-61B2-A5FDAC8C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810E40-777F-CEC8-C7C9-52E3C6C7B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327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FAB62A-9679-00FA-611A-B7AF26BD1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DAF3EC-2C91-B2B5-1661-EF6221D3A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19B96A-CF3E-6505-D7B9-9A8E70A66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F7D579-7201-7AEE-B53E-3C5F05152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FF9A1A-CF3E-0325-740F-B84B084FC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413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68DF2-D6B5-D2A9-914F-4BD8EE617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7B117E-B8F0-3F6E-6783-68DBA0A2C3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ECFC16-28A6-DEBB-A6EF-99DCA33AA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A663CE-0E75-BF55-99AD-93930D4F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80011-C75B-0AA4-9820-B88DB3200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3AB5C0-7733-BC61-A760-72763E91C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314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F3BEA-38EA-9996-48E9-7143D4490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3F7F8A-A7FF-0CB0-9DAB-AD196761E6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4A5AC8F-3184-5A5D-96C1-8448B19F2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9CAD50-9E9A-BD52-5188-3BDF336B82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D2FA9D1-B298-0216-B994-D0821AEFAE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BE7098-FA99-BD07-EB42-E5C1ED323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1464E00-C065-AE0F-A176-66139F3B1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D382250-E446-33CB-7A48-A5DB0A6BA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39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DA6E9-3211-4C8F-C720-573128141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BC41A2C-D425-45BB-9C8C-ACCA4921A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E8A5290-DFC9-438D-7A5E-351613529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21C0748-E83F-9C41-6CF4-AEBCDE20B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48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9C8FE3F-1B75-7060-6E72-9A1500F11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2DCACE8-BBCA-6EA9-ECF4-9F7BFDFBC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E7AF2E4-F970-70C9-34C6-21C86EA54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099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5CDA8-B263-B49D-A3A1-C15D65734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BA0535-DAE3-4CD1-37F7-00DEA26E1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F3FE487-0DCB-A404-E18F-BB6C073DF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FDC466E-3A57-BC7B-F4AB-AE533C52C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AC9D95-806C-1C77-7C5C-921CF7086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2AAAB1-5946-77E8-BCAA-F4BA23C6D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3802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BBB695-C39D-9B26-0D0F-326FA70B8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79C2BA1-B444-8012-41FF-7BA29CAD04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2C92E0-F47C-8801-506E-C710CB996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A22123-AB2C-90D8-8ACD-D4950BEA9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EEC093-6D89-9235-23FB-F09BBD90B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39670C-8A31-99AB-8F89-0EE0093C5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421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0990D5-71B0-C157-9764-AB2BA1DB4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9FA075E-312A-F5A0-C606-C4FD65E805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8525E5-F100-BFE9-CBD4-4BE85FCCF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4551C4-0B54-5D69-6CF8-E0A8877DA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46F93C-0AB9-7D0E-7202-27DA5F51B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8467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DC2C166-BE05-1D09-83DD-A54699BB2B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8D618AE-FA6A-81C9-2F7A-8411D94DE5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69EF75-B7CD-2FE7-FE92-A9B4DEBF1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6832A9-C471-3600-E7E1-9BF334FB3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4C73D2-DB6E-9AAC-9F87-B7BF26266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524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1789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63" y="3886525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60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74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32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89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48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06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64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560721"/>
      </p:ext>
    </p:extLst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034517"/>
      </p:ext>
    </p:extLst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06921"/>
            <a:ext cx="7772400" cy="1362077"/>
          </a:xfrm>
        </p:spPr>
        <p:txBody>
          <a:bodyPr anchor="t"/>
          <a:lstStyle>
            <a:lvl1pPr algn="l">
              <a:defRPr sz="4867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81"/>
            <a:ext cx="7772400" cy="1500187"/>
          </a:xfrm>
        </p:spPr>
        <p:txBody>
          <a:bodyPr anchor="b"/>
          <a:lstStyle>
            <a:lvl1pPr marL="0" indent="0">
              <a:buNone/>
              <a:defRPr sz="2540">
                <a:solidFill>
                  <a:schemeClr val="tx1">
                    <a:tint val="75000"/>
                  </a:schemeClr>
                </a:solidFill>
              </a:defRPr>
            </a:lvl1pPr>
            <a:lvl2pPr marL="558021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2pPr>
            <a:lvl3pPr marL="1116006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3pPr>
            <a:lvl4pPr marL="1674005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4pPr>
            <a:lvl5pPr marL="2232002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5pPr>
            <a:lvl6pPr marL="2789864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6pPr>
            <a:lvl7pPr marL="3348014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7pPr>
            <a:lvl8pPr marL="390608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8pPr>
            <a:lvl9pPr marL="446401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52344"/>
      </p:ext>
    </p:extLst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337983"/>
            <a:ext cx="4038601" cy="3771899"/>
          </a:xfrm>
        </p:spPr>
        <p:txBody>
          <a:bodyPr/>
          <a:lstStyle>
            <a:lvl1pPr>
              <a:defRPr sz="3386"/>
            </a:lvl1pPr>
            <a:lvl2pPr>
              <a:defRPr sz="3069"/>
            </a:lvl2pPr>
            <a:lvl3pPr>
              <a:defRPr sz="2540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337983"/>
            <a:ext cx="4038601" cy="3771899"/>
          </a:xfrm>
        </p:spPr>
        <p:txBody>
          <a:bodyPr/>
          <a:lstStyle>
            <a:lvl1pPr>
              <a:defRPr sz="3386"/>
            </a:lvl1pPr>
            <a:lvl2pPr>
              <a:defRPr sz="3069"/>
            </a:lvl2pPr>
            <a:lvl3pPr>
              <a:defRPr sz="2540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710575"/>
      </p:ext>
    </p:extLst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5" y="275703"/>
            <a:ext cx="822960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39" y="1535454"/>
            <a:ext cx="4040189" cy="639761"/>
          </a:xfrm>
        </p:spPr>
        <p:txBody>
          <a:bodyPr anchor="b"/>
          <a:lstStyle>
            <a:lvl1pPr marL="0" indent="0">
              <a:buNone/>
              <a:defRPr sz="3069" b="1"/>
            </a:lvl1pPr>
            <a:lvl2pPr marL="558021" indent="0">
              <a:buNone/>
              <a:defRPr sz="2540" b="1"/>
            </a:lvl2pPr>
            <a:lvl3pPr marL="1116006" indent="0">
              <a:buNone/>
              <a:defRPr sz="2222" b="1"/>
            </a:lvl3pPr>
            <a:lvl4pPr marL="1674005" indent="0">
              <a:buNone/>
              <a:defRPr sz="1904" b="1"/>
            </a:lvl4pPr>
            <a:lvl5pPr marL="2232002" indent="0">
              <a:buNone/>
              <a:defRPr sz="1904" b="1"/>
            </a:lvl5pPr>
            <a:lvl6pPr marL="2789864" indent="0">
              <a:buNone/>
              <a:defRPr sz="1904" b="1"/>
            </a:lvl6pPr>
            <a:lvl7pPr marL="3348014" indent="0">
              <a:buNone/>
              <a:defRPr sz="1904" b="1"/>
            </a:lvl7pPr>
            <a:lvl8pPr marL="3906087" indent="0">
              <a:buNone/>
              <a:defRPr sz="1904" b="1"/>
            </a:lvl8pPr>
            <a:lvl9pPr marL="4464011" indent="0">
              <a:buNone/>
              <a:defRPr sz="190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39" y="2175725"/>
            <a:ext cx="4040189" cy="3951289"/>
          </a:xfrm>
        </p:spPr>
        <p:txBody>
          <a:bodyPr/>
          <a:lstStyle>
            <a:lvl1pPr>
              <a:defRPr sz="3069"/>
            </a:lvl1pPr>
            <a:lvl2pPr>
              <a:defRPr sz="2540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3069" b="1"/>
            </a:lvl1pPr>
            <a:lvl2pPr marL="558021" indent="0">
              <a:buNone/>
              <a:defRPr sz="2540" b="1"/>
            </a:lvl2pPr>
            <a:lvl3pPr marL="1116006" indent="0">
              <a:buNone/>
              <a:defRPr sz="2222" b="1"/>
            </a:lvl3pPr>
            <a:lvl4pPr marL="1674005" indent="0">
              <a:buNone/>
              <a:defRPr sz="1904" b="1"/>
            </a:lvl4pPr>
            <a:lvl5pPr marL="2232002" indent="0">
              <a:buNone/>
              <a:defRPr sz="1904" b="1"/>
            </a:lvl5pPr>
            <a:lvl6pPr marL="2789864" indent="0">
              <a:buNone/>
              <a:defRPr sz="1904" b="1"/>
            </a:lvl6pPr>
            <a:lvl7pPr marL="3348014" indent="0">
              <a:buNone/>
              <a:defRPr sz="1904" b="1"/>
            </a:lvl7pPr>
            <a:lvl8pPr marL="3906087" indent="0">
              <a:buNone/>
              <a:defRPr sz="1904" b="1"/>
            </a:lvl8pPr>
            <a:lvl9pPr marL="4464011" indent="0">
              <a:buNone/>
              <a:defRPr sz="190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725"/>
            <a:ext cx="4041778" cy="3951289"/>
          </a:xfrm>
        </p:spPr>
        <p:txBody>
          <a:bodyPr/>
          <a:lstStyle>
            <a:lvl1pPr>
              <a:defRPr sz="3069"/>
            </a:lvl1pPr>
            <a:lvl2pPr>
              <a:defRPr sz="2540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143576"/>
      </p:ext>
    </p:extLst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855963"/>
      </p:ext>
    </p:extLst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773649"/>
      </p:ext>
    </p:extLst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65" y="276773"/>
            <a:ext cx="3008312" cy="1162050"/>
          </a:xfrm>
        </p:spPr>
        <p:txBody>
          <a:bodyPr anchor="b"/>
          <a:lstStyle>
            <a:lvl1pPr algn="l">
              <a:defRPr sz="254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862" y="278278"/>
            <a:ext cx="5111750" cy="5853111"/>
          </a:xfrm>
        </p:spPr>
        <p:txBody>
          <a:bodyPr/>
          <a:lstStyle>
            <a:lvl1pPr>
              <a:defRPr sz="4021"/>
            </a:lvl1pPr>
            <a:lvl2pPr>
              <a:defRPr sz="3386"/>
            </a:lvl2pPr>
            <a:lvl3pPr>
              <a:defRPr sz="3069"/>
            </a:lvl3pPr>
            <a:lvl4pPr>
              <a:defRPr sz="2540"/>
            </a:lvl4pPr>
            <a:lvl5pPr>
              <a:defRPr sz="2540"/>
            </a:lvl5pPr>
            <a:lvl6pPr>
              <a:defRPr sz="2540"/>
            </a:lvl6pPr>
            <a:lvl7pPr>
              <a:defRPr sz="2540"/>
            </a:lvl7pPr>
            <a:lvl8pPr>
              <a:defRPr sz="2540"/>
            </a:lvl8pPr>
            <a:lvl9pPr>
              <a:defRPr sz="254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65" y="1435449"/>
            <a:ext cx="3008312" cy="4691061"/>
          </a:xfrm>
        </p:spPr>
        <p:txBody>
          <a:bodyPr/>
          <a:lstStyle>
            <a:lvl1pPr marL="0" indent="0">
              <a:buNone/>
              <a:defRPr sz="1799"/>
            </a:lvl1pPr>
            <a:lvl2pPr marL="558021" indent="0">
              <a:buNone/>
              <a:defRPr sz="1376"/>
            </a:lvl2pPr>
            <a:lvl3pPr marL="1116006" indent="0">
              <a:buNone/>
              <a:defRPr sz="1164"/>
            </a:lvl3pPr>
            <a:lvl4pPr marL="1674005" indent="0">
              <a:buNone/>
              <a:defRPr sz="1164"/>
            </a:lvl4pPr>
            <a:lvl5pPr marL="2232002" indent="0">
              <a:buNone/>
              <a:defRPr sz="1164"/>
            </a:lvl5pPr>
            <a:lvl6pPr marL="2789864" indent="0">
              <a:buNone/>
              <a:defRPr sz="1164"/>
            </a:lvl6pPr>
            <a:lvl7pPr marL="3348014" indent="0">
              <a:buNone/>
              <a:defRPr sz="1164"/>
            </a:lvl7pPr>
            <a:lvl8pPr marL="3906087" indent="0">
              <a:buNone/>
              <a:defRPr sz="1164"/>
            </a:lvl8pPr>
            <a:lvl9pPr marL="4464011" indent="0">
              <a:buNone/>
              <a:defRPr sz="116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214898"/>
      </p:ext>
    </p:extLst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63"/>
            <a:ext cx="5486400" cy="566740"/>
          </a:xfrm>
        </p:spPr>
        <p:txBody>
          <a:bodyPr anchor="b"/>
          <a:lstStyle>
            <a:lvl1pPr algn="l">
              <a:defRPr sz="254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683"/>
            <a:ext cx="5486400" cy="4114800"/>
          </a:xfrm>
        </p:spPr>
        <p:txBody>
          <a:bodyPr/>
          <a:lstStyle>
            <a:lvl1pPr marL="0" indent="0">
              <a:buNone/>
              <a:defRPr sz="4021"/>
            </a:lvl1pPr>
            <a:lvl2pPr marL="558021" indent="0">
              <a:buNone/>
              <a:defRPr sz="3386"/>
            </a:lvl2pPr>
            <a:lvl3pPr marL="1116006" indent="0">
              <a:buNone/>
              <a:defRPr sz="3069"/>
            </a:lvl3pPr>
            <a:lvl4pPr marL="1674005" indent="0">
              <a:buNone/>
              <a:defRPr sz="2540"/>
            </a:lvl4pPr>
            <a:lvl5pPr marL="2232002" indent="0">
              <a:buNone/>
              <a:defRPr sz="2540"/>
            </a:lvl5pPr>
            <a:lvl6pPr marL="2789864" indent="0">
              <a:buNone/>
              <a:defRPr sz="2540"/>
            </a:lvl6pPr>
            <a:lvl7pPr marL="3348014" indent="0">
              <a:buNone/>
              <a:defRPr sz="2540"/>
            </a:lvl7pPr>
            <a:lvl8pPr marL="3906087" indent="0">
              <a:buNone/>
              <a:defRPr sz="2540"/>
            </a:lvl8pPr>
            <a:lvl9pPr marL="4464011" indent="0">
              <a:buNone/>
              <a:defRPr sz="254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74"/>
            <a:ext cx="5486400" cy="804862"/>
          </a:xfrm>
        </p:spPr>
        <p:txBody>
          <a:bodyPr/>
          <a:lstStyle>
            <a:lvl1pPr marL="0" indent="0">
              <a:buNone/>
              <a:defRPr sz="1799"/>
            </a:lvl1pPr>
            <a:lvl2pPr marL="558021" indent="0">
              <a:buNone/>
              <a:defRPr sz="1376"/>
            </a:lvl2pPr>
            <a:lvl3pPr marL="1116006" indent="0">
              <a:buNone/>
              <a:defRPr sz="1164"/>
            </a:lvl3pPr>
            <a:lvl4pPr marL="1674005" indent="0">
              <a:buNone/>
              <a:defRPr sz="1164"/>
            </a:lvl4pPr>
            <a:lvl5pPr marL="2232002" indent="0">
              <a:buNone/>
              <a:defRPr sz="1164"/>
            </a:lvl5pPr>
            <a:lvl6pPr marL="2789864" indent="0">
              <a:buNone/>
              <a:defRPr sz="1164"/>
            </a:lvl6pPr>
            <a:lvl7pPr marL="3348014" indent="0">
              <a:buNone/>
              <a:defRPr sz="1164"/>
            </a:lvl7pPr>
            <a:lvl8pPr marL="3906087" indent="0">
              <a:buNone/>
              <a:defRPr sz="1164"/>
            </a:lvl8pPr>
            <a:lvl9pPr marL="4464011" indent="0">
              <a:buNone/>
              <a:defRPr sz="116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61084"/>
      </p:ext>
    </p:extLst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680078"/>
      </p:ext>
    </p:extLst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31883"/>
            <a:ext cx="2057402" cy="4876799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419" y="231883"/>
            <a:ext cx="6019798" cy="48767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579942"/>
      </p:ext>
    </p:extLst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034133"/>
      </p:ext>
    </p:extLst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156791"/>
      </p:ext>
    </p:extLst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798639"/>
      </p:ext>
    </p:extLst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238189"/>
      </p:ext>
    </p:extLst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832698"/>
      </p:ext>
    </p:extLst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004432"/>
      </p:ext>
    </p:extLst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964623"/>
      </p:ext>
    </p:extLst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802714"/>
      </p:ext>
    </p:extLst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818076"/>
      </p:ext>
    </p:extLst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151746"/>
      </p:ext>
    </p:extLst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552631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CB98552-FA39-3723-75BA-C2BE1CF61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E86834-09F0-33A4-5106-E17598C1AD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102FBE-7294-A30E-425E-05AB6A2D5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BC5CA4-6A73-4F42-9077-540B384EEBE0}" type="datetimeFigureOut">
              <a:rPr lang="fr-FR" smtClean="0"/>
              <a:t>10/11/2025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5D1763-EBEA-55B9-4E89-879D9ADF24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A377E9-22FB-261B-1D2C-A07A7E47D4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4CD943-AD0F-425F-BC4A-71E310873E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010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45" y="275703"/>
            <a:ext cx="8229602" cy="1143000"/>
          </a:xfrm>
          <a:prstGeom prst="rect">
            <a:avLst/>
          </a:prstGeom>
        </p:spPr>
        <p:txBody>
          <a:bodyPr vert="horz" lIns="104799" tIns="52475" rIns="104799" bIns="5247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601456"/>
            <a:ext cx="8229602" cy="4525963"/>
          </a:xfrm>
          <a:prstGeom prst="rect">
            <a:avLst/>
          </a:prstGeom>
        </p:spPr>
        <p:txBody>
          <a:bodyPr vert="horz" lIns="104799" tIns="52475" rIns="104799" bIns="5247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19" y="6360318"/>
            <a:ext cx="2133601" cy="365125"/>
          </a:xfrm>
          <a:prstGeom prst="rect">
            <a:avLst/>
          </a:prstGeom>
        </p:spPr>
        <p:txBody>
          <a:bodyPr vert="horz" lIns="104799" tIns="52475" rIns="104799" bIns="52475" rtlCol="0" anchor="ctr"/>
          <a:lstStyle>
            <a:lvl1pPr algn="l" defTabSz="11160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3" y="6360318"/>
            <a:ext cx="2895600" cy="365125"/>
          </a:xfrm>
          <a:prstGeom prst="rect">
            <a:avLst/>
          </a:prstGeom>
        </p:spPr>
        <p:txBody>
          <a:bodyPr vert="horz" lIns="104799" tIns="52475" rIns="104799" bIns="52475" rtlCol="0" anchor="ctr"/>
          <a:lstStyle>
            <a:lvl1pPr algn="ctr" defTabSz="11160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128" y="6360318"/>
            <a:ext cx="2133601" cy="365125"/>
          </a:xfrm>
          <a:prstGeom prst="rect">
            <a:avLst/>
          </a:prstGeom>
        </p:spPr>
        <p:txBody>
          <a:bodyPr vert="horz" lIns="104799" tIns="52475" rIns="104799" bIns="52475" rtlCol="0" anchor="ctr"/>
          <a:lstStyle>
            <a:lvl1pPr algn="r" defTabSz="11160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869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116006" rtl="0" eaLnBrk="1" latinLnBrk="0" hangingPunct="1">
        <a:spcBef>
          <a:spcPct val="0"/>
        </a:spcBef>
        <a:buNone/>
        <a:defRPr sz="539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8509" indent="-418509" algn="l" defTabSz="1116006" rtl="0" eaLnBrk="1" latinLnBrk="0" hangingPunct="1">
        <a:spcBef>
          <a:spcPct val="20000"/>
        </a:spcBef>
        <a:buFont typeface="Arial" pitchFamily="34" charset="0"/>
        <a:buChar char="•"/>
        <a:defRPr sz="4021" kern="1200">
          <a:solidFill>
            <a:schemeClr val="tx1"/>
          </a:solidFill>
          <a:latin typeface="+mn-lt"/>
          <a:ea typeface="+mn-ea"/>
          <a:cs typeface="+mn-cs"/>
        </a:defRPr>
      </a:lvl1pPr>
      <a:lvl2pPr marL="906652" indent="-348775" algn="l" defTabSz="1116006" rtl="0" eaLnBrk="1" latinLnBrk="0" hangingPunct="1">
        <a:spcBef>
          <a:spcPct val="20000"/>
        </a:spcBef>
        <a:buFont typeface="Arial" pitchFamily="34" charset="0"/>
        <a:buChar char="–"/>
        <a:defRPr sz="3386" kern="1200">
          <a:solidFill>
            <a:schemeClr val="tx1"/>
          </a:solidFill>
          <a:latin typeface="+mn-lt"/>
          <a:ea typeface="+mn-ea"/>
          <a:cs typeface="+mn-cs"/>
        </a:defRPr>
      </a:lvl2pPr>
      <a:lvl3pPr marL="1394930" indent="-279011" algn="l" defTabSz="1116006" rtl="0" eaLnBrk="1" latinLnBrk="0" hangingPunct="1">
        <a:spcBef>
          <a:spcPct val="20000"/>
        </a:spcBef>
        <a:buFont typeface="Arial" pitchFamily="34" charset="0"/>
        <a:buChar char="•"/>
        <a:defRPr sz="3069" kern="1200">
          <a:solidFill>
            <a:schemeClr val="tx1"/>
          </a:solidFill>
          <a:latin typeface="+mn-lt"/>
          <a:ea typeface="+mn-ea"/>
          <a:cs typeface="+mn-cs"/>
        </a:defRPr>
      </a:lvl3pPr>
      <a:lvl4pPr marL="1953104" indent="-279011" algn="l" defTabSz="1116006" rtl="0" eaLnBrk="1" latinLnBrk="0" hangingPunct="1">
        <a:spcBef>
          <a:spcPct val="20000"/>
        </a:spcBef>
        <a:buFont typeface="Arial" pitchFamily="34" charset="0"/>
        <a:buChar char="–"/>
        <a:defRPr sz="2540" kern="1200">
          <a:solidFill>
            <a:schemeClr val="tx1"/>
          </a:solidFill>
          <a:latin typeface="+mn-lt"/>
          <a:ea typeface="+mn-ea"/>
          <a:cs typeface="+mn-cs"/>
        </a:defRPr>
      </a:lvl4pPr>
      <a:lvl5pPr marL="2510978" indent="-279011" algn="l" defTabSz="1116006" rtl="0" eaLnBrk="1" latinLnBrk="0" hangingPunct="1">
        <a:spcBef>
          <a:spcPct val="20000"/>
        </a:spcBef>
        <a:buFont typeface="Arial" pitchFamily="34" charset="0"/>
        <a:buChar char="»"/>
        <a:defRPr sz="2540" kern="1200">
          <a:solidFill>
            <a:schemeClr val="tx1"/>
          </a:solidFill>
          <a:latin typeface="+mn-lt"/>
          <a:ea typeface="+mn-ea"/>
          <a:cs typeface="+mn-cs"/>
        </a:defRPr>
      </a:lvl5pPr>
      <a:lvl6pPr marL="3068999" indent="-279011" algn="l" defTabSz="1116006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6pPr>
      <a:lvl7pPr marL="3626987" indent="-279011" algn="l" defTabSz="1116006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7pPr>
      <a:lvl8pPr marL="4184982" indent="-279011" algn="l" defTabSz="1116006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8pPr>
      <a:lvl9pPr marL="4742960" indent="-279011" algn="l" defTabSz="1116006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1pPr>
      <a:lvl2pPr marL="558021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2pPr>
      <a:lvl3pPr marL="1116006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3pPr>
      <a:lvl4pPr marL="1674005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2002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89864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348014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906087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464011" algn="l" defTabSz="1116006" rtl="0" eaLnBrk="1" latinLnBrk="0" hangingPunct="1"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632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2.gif"/><Relationship Id="rId5" Type="http://schemas.openxmlformats.org/officeDocument/2006/relationships/image" Target="../media/image71.gif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9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53364" y="3388453"/>
            <a:ext cx="1278822" cy="162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724401" y="2806972"/>
            <a:ext cx="2259058" cy="1774122"/>
          </a:xfrm>
          <a:prstGeom prst="rect">
            <a:avLst/>
          </a:prstGeom>
          <a:noFill/>
        </p:spPr>
        <p:txBody>
          <a:bodyPr wrap="square" lIns="110871" tIns="55522" rIns="110871" bIns="55522" rtlCol="0">
            <a:spAutoFit/>
          </a:bodyPr>
          <a:lstStyle/>
          <a:p>
            <a:pPr algn="ctr" defTabSz="1115729"/>
            <a:r>
              <a:rPr lang="fr-FR" b="1" dirty="0">
                <a:ln w="0">
                  <a:noFill/>
                </a:ln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115729"/>
            <a:r>
              <a:rPr lang="fr-FR" b="1" dirty="0">
                <a:ln w="0">
                  <a:noFill/>
                </a:ln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>
            <a:off x="761936" y="3128603"/>
            <a:ext cx="3047732" cy="2457445"/>
          </a:xfrm>
          <a:prstGeom prst="rect">
            <a:avLst/>
          </a:prstGeom>
          <a:noFill/>
        </p:spPr>
        <p:txBody>
          <a:bodyPr wrap="none" lIns="110871" tIns="55522" rIns="110871" bIns="55522" numCol="1" rtlCol="0">
            <a:prstTxWarp prst="textArchUpPour">
              <a:avLst/>
            </a:prstTxWarp>
            <a:spAutoFit/>
          </a:bodyPr>
          <a:lstStyle/>
          <a:p>
            <a:pPr defTabSz="1115729"/>
            <a:r>
              <a:rPr lang="fr-FR" sz="1693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6207214"/>
            <a:ext cx="9144001" cy="577277"/>
          </a:xfrm>
          <a:prstGeom prst="rect">
            <a:avLst/>
          </a:prstGeom>
        </p:spPr>
        <p:txBody>
          <a:bodyPr wrap="square" lIns="84018" tIns="42007" rIns="84018" bIns="42007">
            <a:spAutoFit/>
          </a:bodyPr>
          <a:lstStyle/>
          <a:p>
            <a:pPr algn="ctr" defTabSz="1115729"/>
            <a:r>
              <a:rPr lang="fr-FR" sz="3200" b="1" dirty="0">
                <a:solidFill>
                  <a:schemeClr val="bg1"/>
                </a:solidFill>
                <a:latin typeface="Chiller" pitchFamily="82" charset="0"/>
              </a:rPr>
              <a:t>Quelle est ma photo préférée ? Une que je prendrais demain </a:t>
            </a:r>
            <a:r>
              <a:rPr lang="fr-FR" sz="2963" b="1" dirty="0">
                <a:solidFill>
                  <a:schemeClr val="bg1"/>
                </a:solidFill>
                <a:latin typeface="Chiller" pitchFamily="82" charset="0"/>
              </a:rPr>
              <a:t>- </a:t>
            </a:r>
            <a:r>
              <a:rPr lang="fr-FR" sz="1600" b="1" dirty="0" err="1">
                <a:solidFill>
                  <a:schemeClr val="bg1"/>
                </a:solidFill>
                <a:latin typeface="Chiller" pitchFamily="82" charset="0"/>
              </a:rPr>
              <a:t>Imogen</a:t>
            </a:r>
            <a:r>
              <a:rPr lang="fr-FR" sz="1600" b="1" dirty="0">
                <a:solidFill>
                  <a:schemeClr val="bg1"/>
                </a:solidFill>
                <a:latin typeface="Chiller" pitchFamily="82" charset="0"/>
              </a:rPr>
              <a:t> Cunningham</a:t>
            </a:r>
          </a:p>
        </p:txBody>
      </p:sp>
      <p:sp>
        <p:nvSpPr>
          <p:cNvPr id="8" name="Rectangle 7"/>
          <p:cNvSpPr/>
          <p:nvPr/>
        </p:nvSpPr>
        <p:spPr>
          <a:xfrm>
            <a:off x="-27674" y="73509"/>
            <a:ext cx="9144001" cy="2589903"/>
          </a:xfrm>
          <a:prstGeom prst="rect">
            <a:avLst/>
          </a:prstGeom>
        </p:spPr>
        <p:txBody>
          <a:bodyPr wrap="square" lIns="96018" tIns="47988" rIns="96018" bIns="47988">
            <a:spAutoFit/>
          </a:bodyPr>
          <a:lstStyle/>
          <a:p>
            <a:pPr algn="ctr" defTabSz="1117230"/>
            <a:r>
              <a:rPr lang="fr-FR" sz="5400" dirty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400" dirty="0">
                <a:ln w="41275"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Broadway" pitchFamily="82" charset="0"/>
              </a:rPr>
              <a:t>balade au-dessus du brouillard qui envahit la plaine d'Alsace</a:t>
            </a:r>
            <a:endParaRPr lang="fr-FR" sz="5400" dirty="0">
              <a:ln w="41275">
                <a:solidFill>
                  <a:prstClr val="black"/>
                </a:solidFill>
              </a:ln>
              <a:gradFill flip="none" rotWithShape="1">
                <a:gsLst>
                  <a:gs pos="0">
                    <a:schemeClr val="accent6">
                      <a:lumMod val="67000"/>
                    </a:schemeClr>
                  </a:gs>
                  <a:gs pos="48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Calibri"/>
            </a:endParaRPr>
          </a:p>
        </p:txBody>
      </p:sp>
      <p:pic>
        <p:nvPicPr>
          <p:cNvPr id="2" name="Harpe 07 relaxante et neige en hiver, flocons, sapins, montagne, musique zen, nature, paysage, fenêtre">
            <a:hlinkClick r:id="" action="ppaction://media"/>
            <a:extLst>
              <a:ext uri="{FF2B5EF4-FFF2-40B4-BE49-F238E27FC236}">
                <a16:creationId xmlns:a16="http://schemas.microsoft.com/office/drawing/2014/main" id="{999734B0-8378-4F15-3DF4-C05E97FAE9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37038" y="490679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1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1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1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20" grpId="0"/>
      <p:bldP spid="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065107"/>
      </p:ext>
    </p:extLst>
  </p:cSld>
  <p:clrMapOvr>
    <a:masterClrMapping/>
  </p:clrMapOvr>
  <p:transition spd="slow" advTm="4000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130469"/>
      </p:ext>
    </p:extLst>
  </p:cSld>
  <p:clrMapOvr>
    <a:masterClrMapping/>
  </p:clrMapOvr>
  <p:transition spd="slow" advTm="4000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0" r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6833534"/>
      </p:ext>
    </p:extLst>
  </p:cSld>
  <p:clrMapOvr>
    <a:masterClrMapping/>
  </p:clrMapOvr>
  <p:transition spd="slow" advTm="4000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988555"/>
      </p:ext>
    </p:extLst>
  </p:cSld>
  <p:clrMapOvr>
    <a:masterClrMapping/>
  </p:clrMapOvr>
  <p:transition spd="slow" advTm="4000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5000" r="-10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1976326"/>
      </p:ext>
    </p:extLst>
  </p:cSld>
  <p:clrMapOvr>
    <a:masterClrMapping/>
  </p:clrMapOvr>
  <p:transition spd="slow" advTm="4000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horizon&#10;&#10;Le contenu généré par l’IA peut être incorrect.">
            <a:extLst>
              <a:ext uri="{FF2B5EF4-FFF2-40B4-BE49-F238E27FC236}">
                <a16:creationId xmlns:a16="http://schemas.microsoft.com/office/drawing/2014/main" id="{D8B81045-BADC-A649-78B6-CAB461D6F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12577" cy="2209800"/>
          </a:xfrm>
          <a:prstGeom prst="rect">
            <a:avLst/>
          </a:prstGeom>
        </p:spPr>
      </p:pic>
      <p:pic>
        <p:nvPicPr>
          <p:cNvPr id="5" name="Image 4" descr="Une image contenant plein air, nature, ciel, paysage&#10;&#10;Le contenu généré par l’IA peut être incorrect.">
            <a:extLst>
              <a:ext uri="{FF2B5EF4-FFF2-40B4-BE49-F238E27FC236}">
                <a16:creationId xmlns:a16="http://schemas.microsoft.com/office/drawing/2014/main" id="{AE939BB4-E864-6AEB-EED6-BA95AAE7F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45" y="2486026"/>
            <a:ext cx="9200745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67462"/>
      </p:ext>
    </p:extLst>
  </p:cSld>
  <p:clrMapOvr>
    <a:masterClrMapping/>
  </p:clrMapOvr>
  <p:transition spd="slow" advTm="6000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3171739"/>
      </p:ext>
    </p:extLst>
  </p:cSld>
  <p:clrMapOvr>
    <a:masterClrMapping/>
  </p:clrMapOvr>
  <p:transition spd="slow" advTm="400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coucher de soleil&#10;&#10;Le contenu généré par l’IA peut être incorrect.">
            <a:extLst>
              <a:ext uri="{FF2B5EF4-FFF2-40B4-BE49-F238E27FC236}">
                <a16:creationId xmlns:a16="http://schemas.microsoft.com/office/drawing/2014/main" id="{87E7B96A-B43A-DB64-B66A-97DDFA0F9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6774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69516"/>
      </p:ext>
    </p:extLst>
  </p:cSld>
  <p:clrMapOvr>
    <a:masterClrMapping/>
  </p:clrMapOvr>
  <p:transition spd="slow" advTm="4000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crépuscule, Dernières lueurs, Ciel rouge au matin&#10;&#10;Le contenu généré par l’IA peut être incorrect.">
            <a:extLst>
              <a:ext uri="{FF2B5EF4-FFF2-40B4-BE49-F238E27FC236}">
                <a16:creationId xmlns:a16="http://schemas.microsoft.com/office/drawing/2014/main" id="{09C06530-329A-CEEF-8B12-055C48F41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" y="2283618"/>
            <a:ext cx="9174483" cy="1433513"/>
          </a:xfrm>
          <a:prstGeom prst="rect">
            <a:avLst/>
          </a:prstGeom>
        </p:spPr>
      </p:pic>
      <p:pic>
        <p:nvPicPr>
          <p:cNvPr id="5" name="Image 4" descr="Une image contenant plein air, ciel, nature, horizon&#10;&#10;Le contenu généré par l’IA peut être incorrect.">
            <a:extLst>
              <a:ext uri="{FF2B5EF4-FFF2-40B4-BE49-F238E27FC236}">
                <a16:creationId xmlns:a16="http://schemas.microsoft.com/office/drawing/2014/main" id="{C4AE39CB-5F84-F100-D7E3-D2CD7CF70D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3" y="0"/>
            <a:ext cx="9112577" cy="2209800"/>
          </a:xfrm>
          <a:prstGeom prst="rect">
            <a:avLst/>
          </a:prstGeom>
        </p:spPr>
      </p:pic>
      <p:pic>
        <p:nvPicPr>
          <p:cNvPr id="7" name="Image 6" descr="Une image contenant ciel, plein air, horizon, nature&#10;&#10;Le contenu généré par l’IA peut être incorrect.">
            <a:extLst>
              <a:ext uri="{FF2B5EF4-FFF2-40B4-BE49-F238E27FC236}">
                <a16:creationId xmlns:a16="http://schemas.microsoft.com/office/drawing/2014/main" id="{1E311110-FC98-4AC2-BC80-2206526700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3" y="3857625"/>
            <a:ext cx="9092045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37621"/>
      </p:ext>
    </p:extLst>
  </p:cSld>
  <p:clrMapOvr>
    <a:masterClrMapping/>
  </p:clrMapOvr>
  <p:transition spd="slow" advTm="600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8004760"/>
      </p:ext>
    </p:extLst>
  </p:cSld>
  <p:clrMapOvr>
    <a:masterClrMapping/>
  </p:clrMapOvr>
  <p:transition spd="slow" advTm="4000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449429"/>
      </p:ext>
    </p:extLst>
  </p:cSld>
  <p:clrMapOvr>
    <a:masterClrMapping/>
  </p:clrMapOvr>
  <p:transition spd="slow" advTm="4000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4000" r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5160077"/>
      </p:ext>
    </p:extLst>
  </p:cSld>
  <p:clrMapOvr>
    <a:masterClrMapping/>
  </p:clrMapOvr>
  <p:transition spd="slow" advTm="400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6000"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7534917"/>
      </p:ext>
    </p:extLst>
  </p:cSld>
  <p:clrMapOvr>
    <a:masterClrMapping/>
  </p:clrMapOvr>
  <p:transition spd="slow" advTm="4000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eau, hiver&#10;&#10;Le contenu généré par l’IA peut être incorrect.">
            <a:extLst>
              <a:ext uri="{FF2B5EF4-FFF2-40B4-BE49-F238E27FC236}">
                <a16:creationId xmlns:a16="http://schemas.microsoft.com/office/drawing/2014/main" id="{52E9233E-642C-6632-FF4E-43A13A61F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88" y="3429000"/>
            <a:ext cx="9035612" cy="3331882"/>
          </a:xfrm>
          <a:prstGeom prst="rect">
            <a:avLst/>
          </a:prstGeom>
        </p:spPr>
      </p:pic>
      <p:pic>
        <p:nvPicPr>
          <p:cNvPr id="3" name="Image 2" descr="Une image contenant plein air, ciel, paysage, soirée&#10;&#10;Le contenu généré par l’IA peut être incorrect.">
            <a:extLst>
              <a:ext uri="{FF2B5EF4-FFF2-40B4-BE49-F238E27FC236}">
                <a16:creationId xmlns:a16="http://schemas.microsoft.com/office/drawing/2014/main" id="{A9AAA4CF-05C8-0B7B-0299-DD97A241DB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8" y="-257176"/>
            <a:ext cx="9130862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631443"/>
      </p:ext>
    </p:extLst>
  </p:cSld>
  <p:clrMapOvr>
    <a:masterClrMapping/>
  </p:clrMapOvr>
  <p:transition spd="slow" advTm="4000"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58421"/>
      </p:ext>
    </p:extLst>
  </p:cSld>
  <p:clrMapOvr>
    <a:masterClrMapping/>
  </p:clrMapOvr>
  <p:transition spd="slow" advTm="4000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2482621"/>
      </p:ext>
    </p:extLst>
  </p:cSld>
  <p:clrMapOvr>
    <a:masterClrMapping/>
  </p:clrMapOvr>
  <p:transition spd="slow" advTm="4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montagne, lever de soleil, ciel&#10;&#10;Le contenu généré par l’IA peut être incorrect.">
            <a:extLst>
              <a:ext uri="{FF2B5EF4-FFF2-40B4-BE49-F238E27FC236}">
                <a16:creationId xmlns:a16="http://schemas.microsoft.com/office/drawing/2014/main" id="{1022315C-2D2C-B295-7C52-3A09E8236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208" cy="3512820"/>
          </a:xfrm>
          <a:prstGeom prst="rect">
            <a:avLst/>
          </a:prstGeom>
        </p:spPr>
      </p:pic>
      <p:pic>
        <p:nvPicPr>
          <p:cNvPr id="5" name="Image 4" descr="Une image contenant plein air, ciel, nature, eau&#10;&#10;Le contenu généré par l’IA peut être incorrect.">
            <a:extLst>
              <a:ext uri="{FF2B5EF4-FFF2-40B4-BE49-F238E27FC236}">
                <a16:creationId xmlns:a16="http://schemas.microsoft.com/office/drawing/2014/main" id="{5D66D1CD-8985-3FF1-24D1-572C8F6CE5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2362"/>
            <a:ext cx="9163120" cy="319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761601"/>
      </p:ext>
    </p:extLst>
  </p:cSld>
  <p:clrMapOvr>
    <a:masterClrMapping/>
  </p:clrMapOvr>
  <p:transition spd="slow" advTm="6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7093982"/>
      </p:ext>
    </p:extLst>
  </p:cSld>
  <p:clrMapOvr>
    <a:masterClrMapping/>
  </p:clrMapOvr>
  <p:transition spd="slow" advTm="400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7327593"/>
      </p:ext>
    </p:extLst>
  </p:cSld>
  <p:clrMapOvr>
    <a:masterClrMapping/>
  </p:clrMapOvr>
  <p:transition spd="slow" advTm="400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357373"/>
      </p:ext>
    </p:extLst>
  </p:cSld>
  <p:clrMapOvr>
    <a:masterClrMapping/>
  </p:clrMapOvr>
  <p:transition spd="slow" advTm="4000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3176493"/>
      </p:ext>
    </p:extLst>
  </p:cSld>
  <p:clrMapOvr>
    <a:masterClrMapping/>
  </p:clrMapOvr>
  <p:transition spd="slow" advTm="4000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1640637"/>
      </p:ext>
    </p:extLst>
  </p:cSld>
  <p:clrMapOvr>
    <a:masterClrMapping/>
  </p:clrMapOvr>
  <p:transition spd="slow" advTm="4000"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437873"/>
      </p:ext>
    </p:extLst>
  </p:cSld>
  <p:clrMapOvr>
    <a:masterClrMapping/>
  </p:clrMapOvr>
  <p:transition spd="slow" advTm="4000"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745113"/>
      </p:ext>
    </p:extLst>
  </p:cSld>
  <p:clrMapOvr>
    <a:masterClrMapping/>
  </p:clrMapOvr>
  <p:transition spd="slow" advTm="4000"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2205090"/>
      </p:ext>
    </p:extLst>
  </p:cSld>
  <p:clrMapOvr>
    <a:masterClrMapping/>
  </p:clrMapOvr>
  <p:transition spd="slow" advTm="4000"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2679487"/>
      </p:ext>
    </p:extLst>
  </p:cSld>
  <p:clrMapOvr>
    <a:masterClrMapping/>
  </p:clrMapOvr>
  <p:transition spd="slow" advTm="4000"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3009947"/>
      </p:ext>
    </p:extLst>
  </p:cSld>
  <p:clrMapOvr>
    <a:masterClrMapping/>
  </p:clrMapOvr>
  <p:transition spd="slow" advTm="400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6467603"/>
      </p:ext>
    </p:extLst>
  </p:cSld>
  <p:clrMapOvr>
    <a:masterClrMapping/>
  </p:clrMapOvr>
  <p:transition spd="slow" advTm="4000"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6252821"/>
      </p:ext>
    </p:extLst>
  </p:cSld>
  <p:clrMapOvr>
    <a:masterClrMapping/>
  </p:clrMapOvr>
  <p:transition spd="slow" advTm="4000"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4328501"/>
      </p:ext>
    </p:extLst>
  </p:cSld>
  <p:clrMapOvr>
    <a:masterClrMapping/>
  </p:clrMapOvr>
  <p:transition spd="slow" advTm="4000"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5982986"/>
      </p:ext>
    </p:extLst>
  </p:cSld>
  <p:clrMapOvr>
    <a:masterClrMapping/>
  </p:clrMapOvr>
  <p:transition spd="slow" advTm="4000"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4869651"/>
      </p:ext>
    </p:extLst>
  </p:cSld>
  <p:clrMapOvr>
    <a:masterClrMapping/>
  </p:clrMapOvr>
  <p:transition spd="slow" advTm="4000"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244527"/>
      </p:ext>
    </p:extLst>
  </p:cSld>
  <p:clrMapOvr>
    <a:masterClrMapping/>
  </p:clrMapOvr>
  <p:transition spd="slow" advTm="400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3282236"/>
      </p:ext>
    </p:extLst>
  </p:cSld>
  <p:clrMapOvr>
    <a:masterClrMapping/>
  </p:clrMapOvr>
  <p:transition spd="slow" advTm="4000"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1314108"/>
      </p:ext>
    </p:extLst>
  </p:cSld>
  <p:clrMapOvr>
    <a:masterClrMapping/>
  </p:clrMapOvr>
  <p:transition spd="slow" advTm="4000"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899579"/>
      </p:ext>
    </p:extLst>
  </p:cSld>
  <p:clrMapOvr>
    <a:masterClrMapping/>
  </p:clrMapOvr>
  <p:transition spd="slow" advTm="4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6832164"/>
      </p:ext>
    </p:extLst>
  </p:cSld>
  <p:clrMapOvr>
    <a:masterClrMapping/>
  </p:clrMapOvr>
  <p:transition spd="slow" advTm="4000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ciel&#10;&#10;Le contenu généré par l’IA peut être incorrect.">
            <a:extLst>
              <a:ext uri="{FF2B5EF4-FFF2-40B4-BE49-F238E27FC236}">
                <a16:creationId xmlns:a16="http://schemas.microsoft.com/office/drawing/2014/main" id="{7009520F-4B39-7BCF-571A-3C9DA1E41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072063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449768"/>
      </p:ext>
    </p:extLst>
  </p:cSld>
  <p:clrMapOvr>
    <a:masterClrMapping/>
  </p:clrMapOvr>
  <p:transition spd="slow" advTm="4000">
    <p:dissolv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050080"/>
      </p:ext>
    </p:extLst>
  </p:cSld>
  <p:clrMapOvr>
    <a:masterClrMapping/>
  </p:clrMapOvr>
  <p:transition spd="slow" advTm="4000">
    <p:dissolv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4391726"/>
      </p:ext>
    </p:extLst>
  </p:cSld>
  <p:clrMapOvr>
    <a:masterClrMapping/>
  </p:clrMapOvr>
  <p:transition spd="slow" advTm="4000">
    <p:dissolv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0144106"/>
      </p:ext>
    </p:extLst>
  </p:cSld>
  <p:clrMapOvr>
    <a:masterClrMapping/>
  </p:clrMapOvr>
  <p:transition spd="slow" advTm="4000">
    <p:dissolv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60150"/>
      </p:ext>
    </p:extLst>
  </p:cSld>
  <p:clrMapOvr>
    <a:masterClrMapping/>
  </p:clrMapOvr>
  <p:transition spd="slow" advTm="4000">
    <p:dissolv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5923518"/>
      </p:ext>
    </p:extLst>
  </p:cSld>
  <p:clrMapOvr>
    <a:masterClrMapping/>
  </p:clrMapOvr>
  <p:transition spd="slow" advTm="4000">
    <p:dissolv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238051"/>
      </p:ext>
    </p:extLst>
  </p:cSld>
  <p:clrMapOvr>
    <a:masterClrMapping/>
  </p:clrMapOvr>
  <p:transition spd="slow" advTm="4000">
    <p:dissolv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7614812"/>
      </p:ext>
    </p:extLst>
  </p:cSld>
  <p:clrMapOvr>
    <a:masterClrMapping/>
  </p:clrMapOvr>
  <p:transition spd="slow" advTm="4000">
    <p:dissolv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753789"/>
      </p:ext>
    </p:extLst>
  </p:cSld>
  <p:clrMapOvr>
    <a:masterClrMapping/>
  </p:clrMapOvr>
  <p:transition spd="slow" advTm="4000">
    <p:dissolv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Quiétude&#10;&#10;Le contenu généré par l’IA peut être incorrect.">
            <a:extLst>
              <a:ext uri="{FF2B5EF4-FFF2-40B4-BE49-F238E27FC236}">
                <a16:creationId xmlns:a16="http://schemas.microsoft.com/office/drawing/2014/main" id="{4073583D-2DC1-1428-DBC6-72CD1A554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5" y="-100013"/>
            <a:ext cx="4638675" cy="695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35587"/>
      </p:ext>
    </p:extLst>
  </p:cSld>
  <p:clrMapOvr>
    <a:masterClrMapping/>
  </p:clrMapOvr>
  <p:transition spd="slow" advTm="4000">
    <p:dissolv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coucher de soleil&#10;&#10;Le contenu généré par l’IA peut être incorrect.">
            <a:extLst>
              <a:ext uri="{FF2B5EF4-FFF2-40B4-BE49-F238E27FC236}">
                <a16:creationId xmlns:a16="http://schemas.microsoft.com/office/drawing/2014/main" id="{7FE140DE-F620-5862-3C76-DC1F9B972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4450"/>
            <a:ext cx="914400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77779"/>
      </p:ext>
    </p:extLst>
  </p:cSld>
  <p:clrMapOvr>
    <a:masterClrMapping/>
  </p:clrMapOvr>
  <p:transition spd="slow" advTm="4000">
    <p:dissolv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146B37F-D7FD-2E17-484C-617E58F47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6488"/>
            <a:ext cx="9144000" cy="51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970463"/>
      </p:ext>
    </p:extLst>
  </p:cSld>
  <p:clrMapOvr>
    <a:masterClrMapping/>
  </p:clrMapOvr>
  <p:transition spd="slow" advTm="4000">
    <p:dissolv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chute&#10;&#10;Le contenu généré par l’IA peut être incorrect.">
            <a:extLst>
              <a:ext uri="{FF2B5EF4-FFF2-40B4-BE49-F238E27FC236}">
                <a16:creationId xmlns:a16="http://schemas.microsoft.com/office/drawing/2014/main" id="{F710187F-105D-7B70-7282-8628CBE99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271321"/>
      </p:ext>
    </p:extLst>
  </p:cSld>
  <p:clrMapOvr>
    <a:masterClrMapping/>
  </p:clrMapOvr>
  <p:transition spd="slow" advTm="4000">
    <p:dissolv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herbe&#10;&#10;Le contenu généré par l’IA peut être incorrect.">
            <a:extLst>
              <a:ext uri="{FF2B5EF4-FFF2-40B4-BE49-F238E27FC236}">
                <a16:creationId xmlns:a16="http://schemas.microsoft.com/office/drawing/2014/main" id="{CEB38514-1CC5-CC0B-761E-EDE45AE03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75" y="-9525"/>
            <a:ext cx="6896100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57003"/>
      </p:ext>
    </p:extLst>
  </p:cSld>
  <p:clrMapOvr>
    <a:masterClrMapping/>
  </p:clrMapOvr>
  <p:transition spd="slow" advTm="4000">
    <p:dissolv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brouillard&#10;&#10;Le contenu généré par l’IA peut être incorrect.">
            <a:extLst>
              <a:ext uri="{FF2B5EF4-FFF2-40B4-BE49-F238E27FC236}">
                <a16:creationId xmlns:a16="http://schemas.microsoft.com/office/drawing/2014/main" id="{D70FF133-D3D4-36D2-5C81-161A7FEE3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-28575"/>
            <a:ext cx="6905625" cy="690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487673"/>
      </p:ext>
    </p:extLst>
  </p:cSld>
  <p:clrMapOvr>
    <a:masterClrMapping/>
  </p:clrMapOvr>
  <p:transition spd="slow" advTm="4000">
    <p:dissolv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bâtiment, grotte, mur&#10;&#10;Le contenu généré par l’IA peut être incorrect.">
            <a:extLst>
              <a:ext uri="{FF2B5EF4-FFF2-40B4-BE49-F238E27FC236}">
                <a16:creationId xmlns:a16="http://schemas.microsoft.com/office/drawing/2014/main" id="{6CEBDF80-9559-A3FA-B125-20F06154A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35719"/>
            <a:ext cx="5457825" cy="682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620744"/>
      </p:ext>
    </p:extLst>
  </p:cSld>
  <p:clrMapOvr>
    <a:masterClrMapping/>
  </p:clrMapOvr>
  <p:transition spd="slow" advTm="4000">
    <p:dissolv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brouillard&#10;&#10;Le contenu généré par l’IA peut être incorrect.">
            <a:extLst>
              <a:ext uri="{FF2B5EF4-FFF2-40B4-BE49-F238E27FC236}">
                <a16:creationId xmlns:a16="http://schemas.microsoft.com/office/drawing/2014/main" id="{A83AB424-79D1-6FAA-EC94-3DA61B2E3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-28575"/>
            <a:ext cx="676275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625802"/>
      </p:ext>
    </p:extLst>
  </p:cSld>
  <p:clrMapOvr>
    <a:masterClrMapping/>
  </p:clrMapOvr>
  <p:transition spd="slow" advTm="4000">
    <p:dissolv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64EB5D22-EBEE-7D54-513F-8B2DD03E3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76200"/>
            <a:ext cx="67818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26852"/>
      </p:ext>
    </p:extLst>
  </p:cSld>
  <p:clrMapOvr>
    <a:masterClrMapping/>
  </p:clrMapOvr>
  <p:transition spd="slow" advTm="4000">
    <p:dissolv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brouillard&#10;&#10;Le contenu généré par l’IA peut être incorrect.">
            <a:extLst>
              <a:ext uri="{FF2B5EF4-FFF2-40B4-BE49-F238E27FC236}">
                <a16:creationId xmlns:a16="http://schemas.microsoft.com/office/drawing/2014/main" id="{9C0790D5-4564-504F-2887-A7ED40D30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50" y="19050"/>
            <a:ext cx="6915150" cy="69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513401"/>
      </p:ext>
    </p:extLst>
  </p:cSld>
  <p:clrMapOvr>
    <a:masterClrMapping/>
  </p:clrMapOvr>
  <p:transition spd="slow" advTm="4000">
    <p:dissolv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AE3AEDF3-F9E0-47FE-962B-94AAEBAA1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25" y="47625"/>
            <a:ext cx="6667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127663"/>
      </p:ext>
    </p:extLst>
  </p:cSld>
  <p:clrMapOvr>
    <a:masterClrMapping/>
  </p:clrMapOvr>
  <p:transition spd="slow" advTm="4000">
    <p:dissolv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plein air, chute&#10;&#10;Le contenu généré par l’IA peut être incorrect.">
            <a:extLst>
              <a:ext uri="{FF2B5EF4-FFF2-40B4-BE49-F238E27FC236}">
                <a16:creationId xmlns:a16="http://schemas.microsoft.com/office/drawing/2014/main" id="{3179C95B-4BCA-A31D-6EB3-9CCE3A0B57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925" y="-6162"/>
            <a:ext cx="4185444" cy="676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521934"/>
      </p:ext>
    </p:extLst>
  </p:cSld>
  <p:clrMapOvr>
    <a:masterClrMapping/>
  </p:clrMapOvr>
  <p:transition spd="slow" advTm="4000">
    <p:dissolv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4002689"/>
      </p:ext>
    </p:extLst>
  </p:cSld>
  <p:clrMapOvr>
    <a:masterClrMapping/>
  </p:clrMapOvr>
  <p:transition spd="slow" advTm="4000">
    <p:dissolv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1491262"/>
      </p:ext>
    </p:extLst>
  </p:cSld>
  <p:clrMapOvr>
    <a:masterClrMapping/>
  </p:clrMapOvr>
  <p:transition spd="slow" advTm="4000">
    <p:dissolv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6800444"/>
      </p:ext>
    </p:extLst>
  </p:cSld>
  <p:clrMapOvr>
    <a:masterClrMapping/>
  </p:clrMapOvr>
  <p:transition spd="slow" advTm="4000">
    <p:dissolv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0902609"/>
      </p:ext>
    </p:extLst>
  </p:cSld>
  <p:clrMapOvr>
    <a:masterClrMapping/>
  </p:clrMapOvr>
  <p:transition spd="slow" advTm="4000">
    <p:dissolv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2434536"/>
      </p:ext>
    </p:extLst>
  </p:cSld>
  <p:clrMapOvr>
    <a:masterClrMapping/>
  </p:clrMapOvr>
  <p:transition spd="slow" advTm="4000">
    <p:dissolv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4746783"/>
      </p:ext>
    </p:extLst>
  </p:cSld>
  <p:clrMapOvr>
    <a:masterClrMapping/>
  </p:clrMapOvr>
  <p:transition spd="slow" advTm="4000">
    <p:dissolv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645721"/>
      </p:ext>
    </p:extLst>
  </p:cSld>
  <p:clrMapOvr>
    <a:masterClrMapping/>
  </p:clrMapOvr>
  <p:transition spd="slow" advTm="4000">
    <p:dissolv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8782254"/>
      </p:ext>
    </p:extLst>
  </p:cSld>
  <p:clrMapOvr>
    <a:masterClrMapping/>
  </p:clrMapOvr>
  <p:transition spd="slow" advTm="4000">
    <p:dissolv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268297" y="2268033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076545" y="5599959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2628</a:t>
            </a:r>
          </a:p>
        </p:txBody>
      </p:sp>
      <p:sp>
        <p:nvSpPr>
          <p:cNvPr id="10" name="ZoneTexte 9"/>
          <p:cNvSpPr txBox="1"/>
          <p:nvPr/>
        </p:nvSpPr>
        <p:spPr>
          <a:xfrm rot="1980000">
            <a:off x="4914468" y="1333688"/>
            <a:ext cx="4251413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Harpe  relaxante</a:t>
            </a:r>
          </a:p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91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62468" y="4191018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317701" y="2654024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21166" y="695566"/>
            <a:ext cx="1013450" cy="900000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46291" y="4439262"/>
            <a:ext cx="1966278" cy="1371479"/>
          </a:xfrm>
          <a:prstGeom prst="rect">
            <a:avLst/>
          </a:prstGeom>
        </p:spPr>
      </p:pic>
      <p:pic>
        <p:nvPicPr>
          <p:cNvPr id="16" name="Image 15" descr="unnamed (1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77548" y="3581406"/>
            <a:ext cx="1677271" cy="2515902"/>
          </a:xfrm>
          <a:prstGeom prst="rect">
            <a:avLst/>
          </a:prstGeom>
        </p:spPr>
      </p:pic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0CA085E9-481D-0016-670D-8B46D8568E49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11,11,2025</a:t>
            </a:r>
          </a:p>
        </p:txBody>
      </p:sp>
    </p:spTree>
    <p:extLst>
      <p:ext uri="{BB962C8B-B14F-4D97-AF65-F5344CB8AC3E}">
        <p14:creationId xmlns:p14="http://schemas.microsoft.com/office/powerpoint/2010/main" val="4596398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37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7" grpId="0" animBg="1"/>
      <p:bldP spid="7" grpId="1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8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Affichage à l'écran (4:3)</PresentationFormat>
  <Paragraphs>11</Paragraphs>
  <Slides>68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68</vt:i4>
      </vt:variant>
    </vt:vector>
  </HeadingPairs>
  <TitlesOfParts>
    <vt:vector size="80" baseType="lpstr">
      <vt:lpstr>Aptos</vt:lpstr>
      <vt:lpstr>Aptos Display</vt:lpstr>
      <vt:lpstr>Arial</vt:lpstr>
      <vt:lpstr>Arial Narrow</vt:lpstr>
      <vt:lpstr>Broadway</vt:lpstr>
      <vt:lpstr>Calibri</vt:lpstr>
      <vt:lpstr>Chiller</vt:lpstr>
      <vt:lpstr>Franklin Gothic Medium</vt:lpstr>
      <vt:lpstr>Rockwell</vt:lpstr>
      <vt:lpstr>Thème Office</vt:lpstr>
      <vt:lpstr>81_Thème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5</cp:revision>
  <dcterms:created xsi:type="dcterms:W3CDTF">2025-11-10T18:19:53Z</dcterms:created>
  <dcterms:modified xsi:type="dcterms:W3CDTF">2025-11-10T22:23:41Z</dcterms:modified>
</cp:coreProperties>
</file>