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545" r:id="rId4"/>
    <p:sldId id="546" r:id="rId5"/>
    <p:sldId id="547" r:id="rId6"/>
    <p:sldId id="548" r:id="rId7"/>
    <p:sldId id="549" r:id="rId8"/>
    <p:sldId id="550" r:id="rId9"/>
    <p:sldId id="551" r:id="rId10"/>
    <p:sldId id="552" r:id="rId11"/>
    <p:sldId id="553" r:id="rId12"/>
    <p:sldId id="555" r:id="rId13"/>
    <p:sldId id="557" r:id="rId14"/>
    <p:sldId id="559" r:id="rId15"/>
    <p:sldId id="560" r:id="rId16"/>
    <p:sldId id="562" r:id="rId17"/>
    <p:sldId id="556" r:id="rId18"/>
    <p:sldId id="561" r:id="rId19"/>
    <p:sldId id="563" r:id="rId20"/>
    <p:sldId id="565" r:id="rId21"/>
    <p:sldId id="566" r:id="rId22"/>
    <p:sldId id="567" r:id="rId23"/>
    <p:sldId id="568" r:id="rId24"/>
    <p:sldId id="569" r:id="rId25"/>
    <p:sldId id="570" r:id="rId26"/>
    <p:sldId id="571" r:id="rId27"/>
    <p:sldId id="572" r:id="rId28"/>
    <p:sldId id="573" r:id="rId29"/>
    <p:sldId id="558" r:id="rId30"/>
    <p:sldId id="574" r:id="rId31"/>
    <p:sldId id="575" r:id="rId32"/>
    <p:sldId id="576" r:id="rId33"/>
    <p:sldId id="577" r:id="rId34"/>
    <p:sldId id="578" r:id="rId35"/>
    <p:sldId id="579" r:id="rId36"/>
    <p:sldId id="580" r:id="rId37"/>
    <p:sldId id="597" r:id="rId38"/>
    <p:sldId id="600" r:id="rId39"/>
    <p:sldId id="582" r:id="rId40"/>
    <p:sldId id="564" r:id="rId41"/>
    <p:sldId id="594" r:id="rId42"/>
    <p:sldId id="599" r:id="rId43"/>
    <p:sldId id="595" r:id="rId44"/>
    <p:sldId id="596" r:id="rId45"/>
    <p:sldId id="610" r:id="rId46"/>
    <p:sldId id="581" r:id="rId47"/>
    <p:sldId id="583" r:id="rId48"/>
    <p:sldId id="584" r:id="rId49"/>
    <p:sldId id="585" r:id="rId50"/>
    <p:sldId id="554" r:id="rId51"/>
    <p:sldId id="586" r:id="rId52"/>
    <p:sldId id="587" r:id="rId53"/>
    <p:sldId id="588" r:id="rId54"/>
    <p:sldId id="589" r:id="rId55"/>
    <p:sldId id="590" r:id="rId56"/>
    <p:sldId id="591" r:id="rId57"/>
    <p:sldId id="592" r:id="rId58"/>
    <p:sldId id="593" r:id="rId59"/>
    <p:sldId id="601" r:id="rId60"/>
    <p:sldId id="602" r:id="rId61"/>
    <p:sldId id="603" r:id="rId62"/>
    <p:sldId id="604" r:id="rId63"/>
    <p:sldId id="605" r:id="rId64"/>
    <p:sldId id="606" r:id="rId65"/>
    <p:sldId id="607" r:id="rId66"/>
    <p:sldId id="608" r:id="rId67"/>
    <p:sldId id="609" r:id="rId68"/>
    <p:sldId id="598" r:id="rId69"/>
    <p:sldId id="429" r:id="rId7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iUlb8jnWm/NOeaGTqTVVQ==" hashData="k+QWJ+Fnts9aO2uLQiqvsVPP0s04ZBnFqZK98eF0ORLEcf5/oGd2Fk6dtrz6512xFVCFX3xRnszNf3slXr0oO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98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tableStyles" Target="tableStyle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7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EAF181-12FD-6461-2081-9EBE003416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EF02E08-3997-96EB-182C-272AA265F1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73E1EB3-C820-C682-1539-7B1944CD4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D6037-1557-4591-80A2-4FC5951B96A9}" type="datetimeFigureOut">
              <a:rPr lang="fr-FR" smtClean="0"/>
              <a:t>10/11/2025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B97F5C5-040E-7472-6FEB-938A55459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EDA029-2E7F-ED3A-366F-E1F4D78C8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1404D-60BA-4C8E-9DC6-CFCFD23716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070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EF50EA-AB05-3E5D-ADBF-CFDACAB4F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1F8CF18-E6E2-E570-40A5-B3BEDD5E9F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E88B1E-91BE-DDAD-42C2-A3B64DFD3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D6037-1557-4591-80A2-4FC5951B96A9}" type="datetimeFigureOut">
              <a:rPr lang="fr-FR" smtClean="0"/>
              <a:t>10/11/2025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C4F5FCC-7D04-770B-D13B-2D6F84CD0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A46DF57-76CA-72EC-67C3-F0CE33804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1404D-60BA-4C8E-9DC6-CFCFD23716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1883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587BA5-AE06-6BB4-DC6F-FE2B75B1A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AD3309A-B7A2-3EE2-99D8-B1A2CCCCA2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B003446-0AEF-0B77-7BBF-2DA762358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D6037-1557-4591-80A2-4FC5951B96A9}" type="datetimeFigureOut">
              <a:rPr lang="fr-FR" smtClean="0"/>
              <a:t>10/11/2025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9BADC0-34AE-5F43-0BC0-B46142769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39D664B-4278-147D-DC38-8238EC607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1404D-60BA-4C8E-9DC6-CFCFD23716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788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6479BE-91F7-DD7A-0F3F-6DED08BF0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B51D3CE-B471-9DA8-519B-DC51B5D36D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64E1E3C-8880-FDCF-11CB-0DCECF96A1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2AE531D-9CFD-179D-14C3-ACC12E504B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D6037-1557-4591-80A2-4FC5951B96A9}" type="datetimeFigureOut">
              <a:rPr lang="fr-FR" smtClean="0"/>
              <a:t>10/11/2025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E7411F1-95C9-C02D-9459-B76B8A1E0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67DA677-D5D2-E8C9-5C34-824D7F6BA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1404D-60BA-4C8E-9DC6-CFCFD23716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143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DBC62E-F16B-5E04-955B-AD3B4FE720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52D2C2A-9E6A-4375-62EC-0F8FA307D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DD84EB5-9E13-A222-D04E-B4DB95CD73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44BED43-76D0-1F61-D9E5-CD822D58DB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FF92A7F-8DCD-769B-B8D6-20ADC3107A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F4FA274-2B54-35F9-977F-C94FD38B6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D6037-1557-4591-80A2-4FC5951B96A9}" type="datetimeFigureOut">
              <a:rPr lang="fr-FR" smtClean="0"/>
              <a:t>10/11/2025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6869C65-FB82-805D-CD54-E8548381B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F3B445F-3422-378F-1D27-E3630E79E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1404D-60BA-4C8E-9DC6-CFCFD23716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8349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443AD0-0C5D-3A04-05D4-8BE0F4C62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11E6BC5-1032-4D25-6598-0C9BBCF84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D6037-1557-4591-80A2-4FC5951B96A9}" type="datetimeFigureOut">
              <a:rPr lang="fr-FR" smtClean="0"/>
              <a:t>10/11/2025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F045786-29BD-722F-3DEF-43B7AABA0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2E3D92E-59EA-D5F9-FDB0-D77602F79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1404D-60BA-4C8E-9DC6-CFCFD23716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188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106A9DF-DBFA-0EA7-3F08-602EA4B7E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D6037-1557-4591-80A2-4FC5951B96A9}" type="datetimeFigureOut">
              <a:rPr lang="fr-FR" smtClean="0"/>
              <a:t>10/11/2025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744B6BE-1412-BD44-5FCB-6DB7BCA47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684253F-D9D3-701B-4ACD-AB41929B1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1404D-60BA-4C8E-9DC6-CFCFD23716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913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09D26E-9D1E-6C5B-561D-79001A59DA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54DEF5C-8306-3DE9-684C-D9C0B9FFD3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A88B490-B62C-3472-7A76-E7B155FB32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B267963-30DC-EEE5-034B-022C35BDD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D6037-1557-4591-80A2-4FC5951B96A9}" type="datetimeFigureOut">
              <a:rPr lang="fr-FR" smtClean="0"/>
              <a:t>10/11/2025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AA14E5F-4C37-071C-65B4-DFB61D439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8E75A17-9F77-B2C3-DECC-CCAFAE444F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1404D-60BA-4C8E-9DC6-CFCFD23716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3372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742015-388B-7714-6DA3-D2A5A69B2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E0D2DA8-5361-5AB1-F7A8-27A52DEBC5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16A78B7-0F1B-BD24-BC55-5C2E42FD90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FE49BC8-84CF-D968-3596-A938BD963A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D6037-1557-4591-80A2-4FC5951B96A9}" type="datetimeFigureOut">
              <a:rPr lang="fr-FR" smtClean="0"/>
              <a:t>10/11/2025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420B550-56C7-36C7-2F1B-8F4279F85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6C779FC-5227-22AB-499E-EB514D6C8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1404D-60BA-4C8E-9DC6-CFCFD23716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7090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B3AA39-F9F6-9798-C166-ED75E12E00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5591119-2233-01DF-41C6-C82BF7DA9F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2CCA087-D70D-8AD5-3F1A-C2B7CA7E9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D6037-1557-4591-80A2-4FC5951B96A9}" type="datetimeFigureOut">
              <a:rPr lang="fr-FR" smtClean="0"/>
              <a:t>10/11/2025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27A0380-B82F-E51E-BCB5-F85BD36CF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C306F57-0456-4AA0-1D1A-C6C08629B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1404D-60BA-4C8E-9DC6-CFCFD23716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336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3C491BB-713C-A14A-A1EB-A9E7BF6668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B3B9D44-99FE-494B-68AA-4F48E12C00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E11F24B-AD42-321C-C5BA-24262B81D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D6037-1557-4591-80A2-4FC5951B96A9}" type="datetimeFigureOut">
              <a:rPr lang="fr-FR" smtClean="0"/>
              <a:t>10/11/2025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0F7F91F-4998-342B-EA6F-51086093FA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9822256-BE57-CB2E-D617-BA9AD8CD7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1404D-60BA-4C8E-9DC6-CFCFD23716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867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5" y="2130573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290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01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03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003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00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00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006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00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008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087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931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22" y="4408163"/>
            <a:ext cx="7772400" cy="1362076"/>
          </a:xfrm>
        </p:spPr>
        <p:txBody>
          <a:bodyPr anchor="t"/>
          <a:lstStyle>
            <a:lvl1pPr algn="l">
              <a:defRPr sz="4445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22" y="2906949"/>
            <a:ext cx="7772400" cy="1500187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500155" indent="0">
              <a:buNone/>
              <a:defRPr sz="1904">
                <a:solidFill>
                  <a:schemeClr val="tx1">
                    <a:tint val="75000"/>
                  </a:schemeClr>
                </a:solidFill>
              </a:defRPr>
            </a:lvl2pPr>
            <a:lvl3pPr marL="1000306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500326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4pPr>
            <a:lvl5pPr marL="2000598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5pPr>
            <a:lvl6pPr marL="2500532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6pPr>
            <a:lvl7pPr marL="3000655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7pPr>
            <a:lvl8pPr marL="3500763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8pPr>
            <a:lvl9pPr marL="4000851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45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25" y="1600618"/>
            <a:ext cx="4038600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792" y="1600618"/>
            <a:ext cx="4038600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119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68" y="1535366"/>
            <a:ext cx="4040188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0155" indent="0">
              <a:buNone/>
              <a:defRPr sz="2222" b="1"/>
            </a:lvl2pPr>
            <a:lvl3pPr marL="1000306" indent="0">
              <a:buNone/>
              <a:defRPr sz="1904" b="1"/>
            </a:lvl3pPr>
            <a:lvl4pPr marL="1500326" indent="0">
              <a:buNone/>
              <a:defRPr sz="1799" b="1"/>
            </a:lvl4pPr>
            <a:lvl5pPr marL="2000598" indent="0">
              <a:buNone/>
              <a:defRPr sz="1799" b="1"/>
            </a:lvl5pPr>
            <a:lvl6pPr marL="2500532" indent="0">
              <a:buNone/>
              <a:defRPr sz="1799" b="1"/>
            </a:lvl6pPr>
            <a:lvl7pPr marL="3000655" indent="0">
              <a:buNone/>
              <a:defRPr sz="1799" b="1"/>
            </a:lvl7pPr>
            <a:lvl8pPr marL="3500763" indent="0">
              <a:buNone/>
              <a:defRPr sz="1799" b="1"/>
            </a:lvl8pPr>
            <a:lvl9pPr marL="4000851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68" y="2175047"/>
            <a:ext cx="4040188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5" y="1535366"/>
            <a:ext cx="4041776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0155" indent="0">
              <a:buNone/>
              <a:defRPr sz="2222" b="1"/>
            </a:lvl2pPr>
            <a:lvl3pPr marL="1000306" indent="0">
              <a:buNone/>
              <a:defRPr sz="1904" b="1"/>
            </a:lvl3pPr>
            <a:lvl4pPr marL="1500326" indent="0">
              <a:buNone/>
              <a:defRPr sz="1799" b="1"/>
            </a:lvl4pPr>
            <a:lvl5pPr marL="2000598" indent="0">
              <a:buNone/>
              <a:defRPr sz="1799" b="1"/>
            </a:lvl5pPr>
            <a:lvl6pPr marL="2500532" indent="0">
              <a:buNone/>
              <a:defRPr sz="1799" b="1"/>
            </a:lvl6pPr>
            <a:lvl7pPr marL="3000655" indent="0">
              <a:buNone/>
              <a:defRPr sz="1799" b="1"/>
            </a:lvl7pPr>
            <a:lvl8pPr marL="3500763" indent="0">
              <a:buNone/>
              <a:defRPr sz="1799" b="1"/>
            </a:lvl8pPr>
            <a:lvl9pPr marL="4000851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5" y="2175047"/>
            <a:ext cx="4041776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261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932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069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468" y="273200"/>
            <a:ext cx="3008312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26" y="274467"/>
            <a:ext cx="5111749" cy="5853111"/>
          </a:xfrm>
        </p:spPr>
        <p:txBody>
          <a:bodyPr/>
          <a:lstStyle>
            <a:lvl1pPr>
              <a:defRPr sz="3492"/>
            </a:lvl1pPr>
            <a:lvl2pPr>
              <a:defRPr sz="3069"/>
            </a:lvl2pPr>
            <a:lvl3pPr>
              <a:defRPr sz="2646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468" y="1435430"/>
            <a:ext cx="3008312" cy="4691061"/>
          </a:xfrm>
        </p:spPr>
        <p:txBody>
          <a:bodyPr/>
          <a:lstStyle>
            <a:lvl1pPr marL="0" indent="0">
              <a:buNone/>
              <a:defRPr sz="1588"/>
            </a:lvl1pPr>
            <a:lvl2pPr marL="500155" indent="0">
              <a:buNone/>
              <a:defRPr sz="1376"/>
            </a:lvl2pPr>
            <a:lvl3pPr marL="1000306" indent="0">
              <a:buNone/>
              <a:defRPr sz="1164"/>
            </a:lvl3pPr>
            <a:lvl4pPr marL="1500326" indent="0">
              <a:buNone/>
              <a:defRPr sz="1058"/>
            </a:lvl4pPr>
            <a:lvl5pPr marL="2000598" indent="0">
              <a:buNone/>
              <a:defRPr sz="1058"/>
            </a:lvl5pPr>
            <a:lvl6pPr marL="2500532" indent="0">
              <a:buNone/>
              <a:defRPr sz="1058"/>
            </a:lvl6pPr>
            <a:lvl7pPr marL="3000655" indent="0">
              <a:buNone/>
              <a:defRPr sz="1058"/>
            </a:lvl7pPr>
            <a:lvl8pPr marL="3500763" indent="0">
              <a:buNone/>
              <a:defRPr sz="1058"/>
            </a:lvl8pPr>
            <a:lvl9pPr marL="4000851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229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7" y="4800747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7" y="614063"/>
            <a:ext cx="5486400" cy="4114800"/>
          </a:xfrm>
        </p:spPr>
        <p:txBody>
          <a:bodyPr/>
          <a:lstStyle>
            <a:lvl1pPr marL="0" indent="0">
              <a:buNone/>
              <a:defRPr sz="3492"/>
            </a:lvl1pPr>
            <a:lvl2pPr marL="500155" indent="0">
              <a:buNone/>
              <a:defRPr sz="3069"/>
            </a:lvl2pPr>
            <a:lvl3pPr marL="1000306" indent="0">
              <a:buNone/>
              <a:defRPr sz="2646"/>
            </a:lvl3pPr>
            <a:lvl4pPr marL="1500326" indent="0">
              <a:buNone/>
              <a:defRPr sz="2222"/>
            </a:lvl4pPr>
            <a:lvl5pPr marL="2000598" indent="0">
              <a:buNone/>
              <a:defRPr sz="2222"/>
            </a:lvl5pPr>
            <a:lvl6pPr marL="2500532" indent="0">
              <a:buNone/>
              <a:defRPr sz="2222"/>
            </a:lvl6pPr>
            <a:lvl7pPr marL="3000655" indent="0">
              <a:buNone/>
              <a:defRPr sz="2222"/>
            </a:lvl7pPr>
            <a:lvl8pPr marL="3500763" indent="0">
              <a:buNone/>
              <a:defRPr sz="2222"/>
            </a:lvl8pPr>
            <a:lvl9pPr marL="4000851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7" y="5368462"/>
            <a:ext cx="5486400" cy="804862"/>
          </a:xfrm>
        </p:spPr>
        <p:txBody>
          <a:bodyPr/>
          <a:lstStyle>
            <a:lvl1pPr marL="0" indent="0">
              <a:buNone/>
              <a:defRPr sz="1588"/>
            </a:lvl1pPr>
            <a:lvl2pPr marL="500155" indent="0">
              <a:buNone/>
              <a:defRPr sz="1376"/>
            </a:lvl2pPr>
            <a:lvl3pPr marL="1000306" indent="0">
              <a:buNone/>
              <a:defRPr sz="1164"/>
            </a:lvl3pPr>
            <a:lvl4pPr marL="1500326" indent="0">
              <a:buNone/>
              <a:defRPr sz="1058"/>
            </a:lvl4pPr>
            <a:lvl5pPr marL="2000598" indent="0">
              <a:buNone/>
              <a:defRPr sz="1058"/>
            </a:lvl5pPr>
            <a:lvl6pPr marL="2500532" indent="0">
              <a:buNone/>
              <a:defRPr sz="1058"/>
            </a:lvl6pPr>
            <a:lvl7pPr marL="3000655" indent="0">
              <a:buNone/>
              <a:defRPr sz="1058"/>
            </a:lvl7pPr>
            <a:lvl8pPr marL="3500763" indent="0">
              <a:buNone/>
              <a:defRPr sz="1058"/>
            </a:lvl8pPr>
            <a:lvl9pPr marL="4000851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456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531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68" y="274787"/>
            <a:ext cx="2057401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70" y="274787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7117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413" y="2130794"/>
            <a:ext cx="7772401" cy="1470027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787" y="3886201"/>
            <a:ext cx="6400800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24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648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47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295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119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9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767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59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61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631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919" y="4411255"/>
            <a:ext cx="7772401" cy="1362073"/>
          </a:xfrm>
        </p:spPr>
        <p:txBody>
          <a:bodyPr anchor="t"/>
          <a:lstStyle>
            <a:lvl1pPr algn="l">
              <a:defRPr sz="4277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919" y="2906726"/>
            <a:ext cx="7772401" cy="1500188"/>
          </a:xfrm>
        </p:spPr>
        <p:txBody>
          <a:bodyPr anchor="b"/>
          <a:lstStyle>
            <a:lvl1pPr marL="0" indent="0">
              <a:buNone/>
              <a:defRPr sz="2139">
                <a:solidFill>
                  <a:schemeClr val="tx1">
                    <a:tint val="75000"/>
                  </a:schemeClr>
                </a:solidFill>
              </a:defRPr>
            </a:lvl1pPr>
            <a:lvl2pPr marL="482413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2pPr>
            <a:lvl3pPr marL="964817" indent="0">
              <a:buNone/>
              <a:defRPr sz="1693">
                <a:solidFill>
                  <a:schemeClr val="tx1">
                    <a:tint val="75000"/>
                  </a:schemeClr>
                </a:solidFill>
              </a:defRPr>
            </a:lvl3pPr>
            <a:lvl4pPr marL="1447181" indent="0">
              <a:buNone/>
              <a:defRPr sz="1515">
                <a:solidFill>
                  <a:schemeClr val="tx1">
                    <a:tint val="75000"/>
                  </a:schemeClr>
                </a:solidFill>
              </a:defRPr>
            </a:lvl4pPr>
            <a:lvl5pPr marL="1929592" indent="0">
              <a:buNone/>
              <a:defRPr sz="1515">
                <a:solidFill>
                  <a:schemeClr val="tx1">
                    <a:tint val="75000"/>
                  </a:schemeClr>
                </a:solidFill>
              </a:defRPr>
            </a:lvl5pPr>
            <a:lvl6pPr marL="2411978" indent="0">
              <a:buNone/>
              <a:defRPr sz="1515">
                <a:solidFill>
                  <a:schemeClr val="tx1">
                    <a:tint val="75000"/>
                  </a:schemeClr>
                </a:solidFill>
              </a:defRPr>
            </a:lvl6pPr>
            <a:lvl7pPr marL="2894378" indent="0">
              <a:buNone/>
              <a:defRPr sz="1515">
                <a:solidFill>
                  <a:schemeClr val="tx1">
                    <a:tint val="75000"/>
                  </a:schemeClr>
                </a:solidFill>
              </a:defRPr>
            </a:lvl7pPr>
            <a:lvl8pPr marL="3376761" indent="0">
              <a:buNone/>
              <a:defRPr sz="1515">
                <a:solidFill>
                  <a:schemeClr val="tx1">
                    <a:tint val="75000"/>
                  </a:schemeClr>
                </a:solidFill>
              </a:defRPr>
            </a:lvl8pPr>
            <a:lvl9pPr marL="3859156" indent="0">
              <a:buNone/>
              <a:defRPr sz="151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283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02" y="1601167"/>
            <a:ext cx="4038600" cy="4525963"/>
          </a:xfrm>
        </p:spPr>
        <p:txBody>
          <a:bodyPr/>
          <a:lstStyle>
            <a:lvl1pPr>
              <a:defRPr sz="2941"/>
            </a:lvl1pPr>
            <a:lvl2pPr>
              <a:defRPr sz="2584"/>
            </a:lvl2pPr>
            <a:lvl3pPr>
              <a:defRPr sz="2139"/>
            </a:lvl3pPr>
            <a:lvl4pPr>
              <a:defRPr sz="1871"/>
            </a:lvl4pPr>
            <a:lvl5pPr>
              <a:defRPr sz="1871"/>
            </a:lvl5pPr>
            <a:lvl6pPr>
              <a:defRPr sz="1871"/>
            </a:lvl6pPr>
            <a:lvl7pPr>
              <a:defRPr sz="1871"/>
            </a:lvl7pPr>
            <a:lvl8pPr>
              <a:defRPr sz="1871"/>
            </a:lvl8pPr>
            <a:lvl9pPr>
              <a:defRPr sz="1871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68" y="1601167"/>
            <a:ext cx="4038600" cy="4525963"/>
          </a:xfrm>
        </p:spPr>
        <p:txBody>
          <a:bodyPr/>
          <a:lstStyle>
            <a:lvl1pPr>
              <a:defRPr sz="2941"/>
            </a:lvl1pPr>
            <a:lvl2pPr>
              <a:defRPr sz="2584"/>
            </a:lvl2pPr>
            <a:lvl3pPr>
              <a:defRPr sz="2139"/>
            </a:lvl3pPr>
            <a:lvl4pPr>
              <a:defRPr sz="1871"/>
            </a:lvl4pPr>
            <a:lvl5pPr>
              <a:defRPr sz="1871"/>
            </a:lvl5pPr>
            <a:lvl6pPr>
              <a:defRPr sz="1871"/>
            </a:lvl6pPr>
            <a:lvl7pPr>
              <a:defRPr sz="1871"/>
            </a:lvl7pPr>
            <a:lvl8pPr>
              <a:defRPr sz="1871"/>
            </a:lvl8pPr>
            <a:lvl9pPr>
              <a:defRPr sz="1871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608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4" y="1535205"/>
            <a:ext cx="4040189" cy="639762"/>
          </a:xfrm>
        </p:spPr>
        <p:txBody>
          <a:bodyPr anchor="b"/>
          <a:lstStyle>
            <a:lvl1pPr marL="0" indent="0">
              <a:buNone/>
              <a:defRPr sz="2584" b="1"/>
            </a:lvl1pPr>
            <a:lvl2pPr marL="482413" indent="0">
              <a:buNone/>
              <a:defRPr sz="2139" b="1"/>
            </a:lvl2pPr>
            <a:lvl3pPr marL="964817" indent="0">
              <a:buNone/>
              <a:defRPr sz="1871" b="1"/>
            </a:lvl3pPr>
            <a:lvl4pPr marL="1447181" indent="0">
              <a:buNone/>
              <a:defRPr sz="1693" b="1"/>
            </a:lvl4pPr>
            <a:lvl5pPr marL="1929592" indent="0">
              <a:buNone/>
              <a:defRPr sz="1693" b="1"/>
            </a:lvl5pPr>
            <a:lvl6pPr marL="2411978" indent="0">
              <a:buNone/>
              <a:defRPr sz="1693" b="1"/>
            </a:lvl6pPr>
            <a:lvl7pPr marL="2894378" indent="0">
              <a:buNone/>
              <a:defRPr sz="1693" b="1"/>
            </a:lvl7pPr>
            <a:lvl8pPr marL="3376761" indent="0">
              <a:buNone/>
              <a:defRPr sz="1693" b="1"/>
            </a:lvl8pPr>
            <a:lvl9pPr marL="3859156" indent="0">
              <a:buNone/>
              <a:defRPr sz="169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4" y="2174882"/>
            <a:ext cx="4040189" cy="3951287"/>
          </a:xfrm>
        </p:spPr>
        <p:txBody>
          <a:bodyPr/>
          <a:lstStyle>
            <a:lvl1pPr>
              <a:defRPr sz="2584"/>
            </a:lvl1pPr>
            <a:lvl2pPr>
              <a:defRPr sz="2139"/>
            </a:lvl2pPr>
            <a:lvl3pPr>
              <a:defRPr sz="1871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4" y="1535205"/>
            <a:ext cx="4041776" cy="639762"/>
          </a:xfrm>
        </p:spPr>
        <p:txBody>
          <a:bodyPr anchor="b"/>
          <a:lstStyle>
            <a:lvl1pPr marL="0" indent="0">
              <a:buNone/>
              <a:defRPr sz="2584" b="1"/>
            </a:lvl1pPr>
            <a:lvl2pPr marL="482413" indent="0">
              <a:buNone/>
              <a:defRPr sz="2139" b="1"/>
            </a:lvl2pPr>
            <a:lvl3pPr marL="964817" indent="0">
              <a:buNone/>
              <a:defRPr sz="1871" b="1"/>
            </a:lvl3pPr>
            <a:lvl4pPr marL="1447181" indent="0">
              <a:buNone/>
              <a:defRPr sz="1693" b="1"/>
            </a:lvl4pPr>
            <a:lvl5pPr marL="1929592" indent="0">
              <a:buNone/>
              <a:defRPr sz="1693" b="1"/>
            </a:lvl5pPr>
            <a:lvl6pPr marL="2411978" indent="0">
              <a:buNone/>
              <a:defRPr sz="1693" b="1"/>
            </a:lvl6pPr>
            <a:lvl7pPr marL="2894378" indent="0">
              <a:buNone/>
              <a:defRPr sz="1693" b="1"/>
            </a:lvl7pPr>
            <a:lvl8pPr marL="3376761" indent="0">
              <a:buNone/>
              <a:defRPr sz="1693" b="1"/>
            </a:lvl8pPr>
            <a:lvl9pPr marL="3859156" indent="0">
              <a:buNone/>
              <a:defRPr sz="169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4" y="2174882"/>
            <a:ext cx="4041776" cy="3951287"/>
          </a:xfrm>
        </p:spPr>
        <p:txBody>
          <a:bodyPr/>
          <a:lstStyle>
            <a:lvl1pPr>
              <a:defRPr sz="2584"/>
            </a:lvl1pPr>
            <a:lvl2pPr>
              <a:defRPr sz="2139"/>
            </a:lvl2pPr>
            <a:lvl3pPr>
              <a:defRPr sz="1871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456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285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510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737" y="276773"/>
            <a:ext cx="3008312" cy="1162050"/>
          </a:xfrm>
        </p:spPr>
        <p:txBody>
          <a:bodyPr anchor="b"/>
          <a:lstStyle>
            <a:lvl1pPr algn="l">
              <a:defRPr sz="213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65" y="277067"/>
            <a:ext cx="5111750" cy="5853112"/>
          </a:xfrm>
        </p:spPr>
        <p:txBody>
          <a:bodyPr/>
          <a:lstStyle>
            <a:lvl1pPr>
              <a:defRPr sz="3386"/>
            </a:lvl1pPr>
            <a:lvl2pPr>
              <a:defRPr sz="2941"/>
            </a:lvl2pPr>
            <a:lvl3pPr>
              <a:defRPr sz="2584"/>
            </a:lvl3pPr>
            <a:lvl4pPr>
              <a:defRPr sz="2139"/>
            </a:lvl4pPr>
            <a:lvl5pPr>
              <a:defRPr sz="2139"/>
            </a:lvl5pPr>
            <a:lvl6pPr>
              <a:defRPr sz="2139"/>
            </a:lvl6pPr>
            <a:lvl7pPr>
              <a:defRPr sz="2139"/>
            </a:lvl7pPr>
            <a:lvl8pPr>
              <a:defRPr sz="2139"/>
            </a:lvl8pPr>
            <a:lvl9pPr>
              <a:defRPr sz="213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737" y="1435100"/>
            <a:ext cx="3008312" cy="4691062"/>
          </a:xfrm>
        </p:spPr>
        <p:txBody>
          <a:bodyPr/>
          <a:lstStyle>
            <a:lvl1pPr marL="0" indent="0">
              <a:buNone/>
              <a:defRPr sz="1515"/>
            </a:lvl1pPr>
            <a:lvl2pPr marL="482413" indent="0">
              <a:buNone/>
              <a:defRPr sz="1337"/>
            </a:lvl2pPr>
            <a:lvl3pPr marL="964817" indent="0">
              <a:buNone/>
              <a:defRPr sz="1069"/>
            </a:lvl3pPr>
            <a:lvl4pPr marL="1447181" indent="0">
              <a:buNone/>
              <a:defRPr sz="980"/>
            </a:lvl4pPr>
            <a:lvl5pPr marL="1929592" indent="0">
              <a:buNone/>
              <a:defRPr sz="980"/>
            </a:lvl5pPr>
            <a:lvl6pPr marL="2411978" indent="0">
              <a:buNone/>
              <a:defRPr sz="980"/>
            </a:lvl6pPr>
            <a:lvl7pPr marL="2894378" indent="0">
              <a:buNone/>
              <a:defRPr sz="980"/>
            </a:lvl7pPr>
            <a:lvl8pPr marL="3376761" indent="0">
              <a:buNone/>
              <a:defRPr sz="980"/>
            </a:lvl8pPr>
            <a:lvl9pPr marL="3859156" indent="0">
              <a:buNone/>
              <a:defRPr sz="98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162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0" y="4804625"/>
            <a:ext cx="5486400" cy="566738"/>
          </a:xfrm>
        </p:spPr>
        <p:txBody>
          <a:bodyPr anchor="b"/>
          <a:lstStyle>
            <a:lvl1pPr algn="l">
              <a:defRPr sz="213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0" y="617751"/>
            <a:ext cx="5486400" cy="4114800"/>
          </a:xfrm>
        </p:spPr>
        <p:txBody>
          <a:bodyPr/>
          <a:lstStyle>
            <a:lvl1pPr marL="0" indent="0">
              <a:buNone/>
              <a:defRPr sz="3386"/>
            </a:lvl1pPr>
            <a:lvl2pPr marL="482413" indent="0">
              <a:buNone/>
              <a:defRPr sz="2941"/>
            </a:lvl2pPr>
            <a:lvl3pPr marL="964817" indent="0">
              <a:buNone/>
              <a:defRPr sz="2584"/>
            </a:lvl3pPr>
            <a:lvl4pPr marL="1447181" indent="0">
              <a:buNone/>
              <a:defRPr sz="2139"/>
            </a:lvl4pPr>
            <a:lvl5pPr marL="1929592" indent="0">
              <a:buNone/>
              <a:defRPr sz="2139"/>
            </a:lvl5pPr>
            <a:lvl6pPr marL="2411978" indent="0">
              <a:buNone/>
              <a:defRPr sz="2139"/>
            </a:lvl6pPr>
            <a:lvl7pPr marL="2894378" indent="0">
              <a:buNone/>
              <a:defRPr sz="2139"/>
            </a:lvl7pPr>
            <a:lvl8pPr marL="3376761" indent="0">
              <a:buNone/>
              <a:defRPr sz="2139"/>
            </a:lvl8pPr>
            <a:lvl9pPr marL="3859156" indent="0">
              <a:buNone/>
              <a:defRPr sz="2139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0" y="5367356"/>
            <a:ext cx="5486400" cy="804861"/>
          </a:xfrm>
        </p:spPr>
        <p:txBody>
          <a:bodyPr/>
          <a:lstStyle>
            <a:lvl1pPr marL="0" indent="0">
              <a:buNone/>
              <a:defRPr sz="1515"/>
            </a:lvl1pPr>
            <a:lvl2pPr marL="482413" indent="0">
              <a:buNone/>
              <a:defRPr sz="1337"/>
            </a:lvl2pPr>
            <a:lvl3pPr marL="964817" indent="0">
              <a:buNone/>
              <a:defRPr sz="1069"/>
            </a:lvl3pPr>
            <a:lvl4pPr marL="1447181" indent="0">
              <a:buNone/>
              <a:defRPr sz="980"/>
            </a:lvl4pPr>
            <a:lvl5pPr marL="1929592" indent="0">
              <a:buNone/>
              <a:defRPr sz="980"/>
            </a:lvl5pPr>
            <a:lvl6pPr marL="2411978" indent="0">
              <a:buNone/>
              <a:defRPr sz="980"/>
            </a:lvl6pPr>
            <a:lvl7pPr marL="2894378" indent="0">
              <a:buNone/>
              <a:defRPr sz="980"/>
            </a:lvl7pPr>
            <a:lvl8pPr marL="3376761" indent="0">
              <a:buNone/>
              <a:defRPr sz="980"/>
            </a:lvl8pPr>
            <a:lvl9pPr marL="3859156" indent="0">
              <a:buNone/>
              <a:defRPr sz="98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744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854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04" y="278663"/>
            <a:ext cx="2057402" cy="5851524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94" y="278663"/>
            <a:ext cx="6019799" cy="5851524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694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74DB5FD-9298-CE2B-73B1-FF25119EB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B8B0A23-F22B-8824-21CC-0BB7A17F8A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64978D8-DBD5-1349-7DB1-A2C8408C20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14D6037-1557-4591-80A2-4FC5951B96A9}" type="datetimeFigureOut">
              <a:rPr lang="fr-FR" smtClean="0"/>
              <a:t>10/11/2025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B3BC47-65BD-E1F2-BB1F-2CDC4630E1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AC53AD-AE1E-613B-E5CF-89B01B6CA6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C01404D-60BA-4C8E-9DC6-CFCFD23716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673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96" y="274861"/>
            <a:ext cx="8229599" cy="1143001"/>
          </a:xfrm>
          <a:prstGeom prst="rect">
            <a:avLst/>
          </a:prstGeom>
        </p:spPr>
        <p:txBody>
          <a:bodyPr vert="horz" lIns="94703" tIns="47327" rIns="94703" bIns="4732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6" y="1600618"/>
            <a:ext cx="8229599" cy="4525963"/>
          </a:xfrm>
          <a:prstGeom prst="rect">
            <a:avLst/>
          </a:prstGeom>
        </p:spPr>
        <p:txBody>
          <a:bodyPr vert="horz" lIns="94703" tIns="47327" rIns="94703" bIns="4732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82" y="6356569"/>
            <a:ext cx="2133601" cy="365125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l" defTabSz="1000306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71" y="6356569"/>
            <a:ext cx="2895600" cy="365125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ctr" defTabSz="1000306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483" y="6356569"/>
            <a:ext cx="2133601" cy="365125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r" defTabSz="1000306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222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xStyles>
    <p:titleStyle>
      <a:lvl1pPr algn="ctr" defTabSz="1000306" rtl="0" eaLnBrk="1" latinLnBrk="0" hangingPunct="1">
        <a:spcBef>
          <a:spcPct val="0"/>
        </a:spcBef>
        <a:buNone/>
        <a:defRPr sz="4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5106" indent="-375106" algn="l" defTabSz="1000306" rtl="0" eaLnBrk="1" latinLnBrk="0" hangingPunct="1">
        <a:spcBef>
          <a:spcPct val="20000"/>
        </a:spcBef>
        <a:buFont typeface="Arial" pitchFamily="34" charset="0"/>
        <a:buChar char="•"/>
        <a:defRPr sz="3492" kern="1200">
          <a:solidFill>
            <a:schemeClr val="tx1"/>
          </a:solidFill>
          <a:latin typeface="+mn-lt"/>
          <a:ea typeface="+mn-ea"/>
          <a:cs typeface="+mn-cs"/>
        </a:defRPr>
      </a:lvl1pPr>
      <a:lvl2pPr marL="812654" indent="-312550" algn="l" defTabSz="1000306" rtl="0" eaLnBrk="1" latinLnBrk="0" hangingPunct="1">
        <a:spcBef>
          <a:spcPct val="20000"/>
        </a:spcBef>
        <a:buFont typeface="Arial" pitchFamily="34" charset="0"/>
        <a:buChar char="–"/>
        <a:defRPr sz="3069" kern="1200">
          <a:solidFill>
            <a:schemeClr val="tx1"/>
          </a:solidFill>
          <a:latin typeface="+mn-lt"/>
          <a:ea typeface="+mn-ea"/>
          <a:cs typeface="+mn-cs"/>
        </a:defRPr>
      </a:lvl2pPr>
      <a:lvl3pPr marL="1250236" indent="-250087" algn="l" defTabSz="1000306" rtl="0" eaLnBrk="1" latinLnBrk="0" hangingPunct="1">
        <a:spcBef>
          <a:spcPct val="20000"/>
        </a:spcBef>
        <a:buFont typeface="Arial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50346" indent="-250087" algn="l" defTabSz="1000306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50547" indent="-250087" algn="l" defTabSz="1000306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50580" indent="-250087" algn="l" defTabSz="1000306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50688" indent="-250087" algn="l" defTabSz="1000306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50681" indent="-250087" algn="l" defTabSz="1000306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50841" indent="-250087" algn="l" defTabSz="1000306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00306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1pPr>
      <a:lvl2pPr marL="500155" algn="l" defTabSz="1000306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2pPr>
      <a:lvl3pPr marL="1000306" algn="l" defTabSz="1000306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3pPr>
      <a:lvl4pPr marL="1500326" algn="l" defTabSz="1000306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4pPr>
      <a:lvl5pPr marL="2000598" algn="l" defTabSz="1000306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5pPr>
      <a:lvl6pPr marL="2500532" algn="l" defTabSz="1000306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6pPr>
      <a:lvl7pPr marL="3000655" algn="l" defTabSz="1000306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7pPr>
      <a:lvl8pPr marL="3500763" algn="l" defTabSz="1000306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8pPr>
      <a:lvl9pPr marL="4000851" algn="l" defTabSz="1000306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43" y="275829"/>
            <a:ext cx="8229600" cy="114300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43" y="1601167"/>
            <a:ext cx="8229600" cy="4525963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015" y="6360373"/>
            <a:ext cx="2133600" cy="36512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33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204" y="6360373"/>
            <a:ext cx="2895600" cy="36512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33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028" y="6360373"/>
            <a:ext cx="2133600" cy="36512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33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269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xStyles>
    <p:titleStyle>
      <a:lvl1pPr algn="ctr" defTabSz="964817" rtl="0" eaLnBrk="1" latinLnBrk="0" hangingPunct="1">
        <a:spcBef>
          <a:spcPct val="0"/>
        </a:spcBef>
        <a:buNone/>
        <a:defRPr sz="472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1820" indent="-361820" algn="l" defTabSz="964817" rtl="0" eaLnBrk="1" latinLnBrk="0" hangingPunct="1">
        <a:spcBef>
          <a:spcPct val="20000"/>
        </a:spcBef>
        <a:buFont typeface="Arial" pitchFamily="34" charset="0"/>
        <a:buChar char="•"/>
        <a:defRPr sz="3386" kern="1200">
          <a:solidFill>
            <a:schemeClr val="tx1"/>
          </a:solidFill>
          <a:latin typeface="+mn-lt"/>
          <a:ea typeface="+mn-ea"/>
          <a:cs typeface="+mn-cs"/>
        </a:defRPr>
      </a:lvl1pPr>
      <a:lvl2pPr marL="783879" indent="-301496" algn="l" defTabSz="964817" rtl="0" eaLnBrk="1" latinLnBrk="0" hangingPunct="1">
        <a:spcBef>
          <a:spcPct val="20000"/>
        </a:spcBef>
        <a:buFont typeface="Arial" pitchFamily="34" charset="0"/>
        <a:buChar char="–"/>
        <a:defRPr sz="2941" kern="1200">
          <a:solidFill>
            <a:schemeClr val="tx1"/>
          </a:solidFill>
          <a:latin typeface="+mn-lt"/>
          <a:ea typeface="+mn-ea"/>
          <a:cs typeface="+mn-cs"/>
        </a:defRPr>
      </a:lvl2pPr>
      <a:lvl3pPr marL="1205995" indent="-241219" algn="l" defTabSz="964817" rtl="0" eaLnBrk="1" latinLnBrk="0" hangingPunct="1">
        <a:spcBef>
          <a:spcPct val="20000"/>
        </a:spcBef>
        <a:buFont typeface="Arial" pitchFamily="34" charset="0"/>
        <a:buChar char="•"/>
        <a:defRPr sz="2584" kern="1200">
          <a:solidFill>
            <a:schemeClr val="tx1"/>
          </a:solidFill>
          <a:latin typeface="+mn-lt"/>
          <a:ea typeface="+mn-ea"/>
          <a:cs typeface="+mn-cs"/>
        </a:defRPr>
      </a:lvl3pPr>
      <a:lvl4pPr marL="1688383" indent="-241219" algn="l" defTabSz="964817" rtl="0" eaLnBrk="1" latinLnBrk="0" hangingPunct="1">
        <a:spcBef>
          <a:spcPct val="20000"/>
        </a:spcBef>
        <a:buFont typeface="Arial" pitchFamily="34" charset="0"/>
        <a:buChar char="–"/>
        <a:defRPr sz="2139" kern="1200">
          <a:solidFill>
            <a:schemeClr val="tx1"/>
          </a:solidFill>
          <a:latin typeface="+mn-lt"/>
          <a:ea typeface="+mn-ea"/>
          <a:cs typeface="+mn-cs"/>
        </a:defRPr>
      </a:lvl4pPr>
      <a:lvl5pPr marL="2170778" indent="-241219" algn="l" defTabSz="964817" rtl="0" eaLnBrk="1" latinLnBrk="0" hangingPunct="1">
        <a:spcBef>
          <a:spcPct val="20000"/>
        </a:spcBef>
        <a:buFont typeface="Arial" pitchFamily="34" charset="0"/>
        <a:buChar char="»"/>
        <a:defRPr sz="2139" kern="1200">
          <a:solidFill>
            <a:schemeClr val="tx1"/>
          </a:solidFill>
          <a:latin typeface="+mn-lt"/>
          <a:ea typeface="+mn-ea"/>
          <a:cs typeface="+mn-cs"/>
        </a:defRPr>
      </a:lvl5pPr>
      <a:lvl6pPr marL="2653151" indent="-241219" algn="l" defTabSz="964817" rtl="0" eaLnBrk="1" latinLnBrk="0" hangingPunct="1">
        <a:spcBef>
          <a:spcPct val="20000"/>
        </a:spcBef>
        <a:buFont typeface="Arial" pitchFamily="34" charset="0"/>
        <a:buChar char="•"/>
        <a:defRPr sz="2139" kern="1200">
          <a:solidFill>
            <a:schemeClr val="tx1"/>
          </a:solidFill>
          <a:latin typeface="+mn-lt"/>
          <a:ea typeface="+mn-ea"/>
          <a:cs typeface="+mn-cs"/>
        </a:defRPr>
      </a:lvl6pPr>
      <a:lvl7pPr marL="3135575" indent="-241219" algn="l" defTabSz="964817" rtl="0" eaLnBrk="1" latinLnBrk="0" hangingPunct="1">
        <a:spcBef>
          <a:spcPct val="20000"/>
        </a:spcBef>
        <a:buFont typeface="Arial" pitchFamily="34" charset="0"/>
        <a:buChar char="•"/>
        <a:defRPr sz="2139" kern="1200">
          <a:solidFill>
            <a:schemeClr val="tx1"/>
          </a:solidFill>
          <a:latin typeface="+mn-lt"/>
          <a:ea typeface="+mn-ea"/>
          <a:cs typeface="+mn-cs"/>
        </a:defRPr>
      </a:lvl7pPr>
      <a:lvl8pPr marL="3617965" indent="-241219" algn="l" defTabSz="964817" rtl="0" eaLnBrk="1" latinLnBrk="0" hangingPunct="1">
        <a:spcBef>
          <a:spcPct val="20000"/>
        </a:spcBef>
        <a:buFont typeface="Arial" pitchFamily="34" charset="0"/>
        <a:buChar char="•"/>
        <a:defRPr sz="2139" kern="1200">
          <a:solidFill>
            <a:schemeClr val="tx1"/>
          </a:solidFill>
          <a:latin typeface="+mn-lt"/>
          <a:ea typeface="+mn-ea"/>
          <a:cs typeface="+mn-cs"/>
        </a:defRPr>
      </a:lvl8pPr>
      <a:lvl9pPr marL="4100374" indent="-241219" algn="l" defTabSz="964817" rtl="0" eaLnBrk="1" latinLnBrk="0" hangingPunct="1">
        <a:spcBef>
          <a:spcPct val="20000"/>
        </a:spcBef>
        <a:buFont typeface="Arial" pitchFamily="34" charset="0"/>
        <a:buChar char="•"/>
        <a:defRPr sz="213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64817" rtl="0" eaLnBrk="1" latinLnBrk="0" hangingPunct="1">
        <a:defRPr sz="1871" kern="1200">
          <a:solidFill>
            <a:schemeClr val="tx1"/>
          </a:solidFill>
          <a:latin typeface="+mn-lt"/>
          <a:ea typeface="+mn-ea"/>
          <a:cs typeface="+mn-cs"/>
        </a:defRPr>
      </a:lvl1pPr>
      <a:lvl2pPr marL="482413" algn="l" defTabSz="964817" rtl="0" eaLnBrk="1" latinLnBrk="0" hangingPunct="1">
        <a:defRPr sz="1871" kern="1200">
          <a:solidFill>
            <a:schemeClr val="tx1"/>
          </a:solidFill>
          <a:latin typeface="+mn-lt"/>
          <a:ea typeface="+mn-ea"/>
          <a:cs typeface="+mn-cs"/>
        </a:defRPr>
      </a:lvl2pPr>
      <a:lvl3pPr marL="964817" algn="l" defTabSz="964817" rtl="0" eaLnBrk="1" latinLnBrk="0" hangingPunct="1">
        <a:defRPr sz="1871" kern="1200">
          <a:solidFill>
            <a:schemeClr val="tx1"/>
          </a:solidFill>
          <a:latin typeface="+mn-lt"/>
          <a:ea typeface="+mn-ea"/>
          <a:cs typeface="+mn-cs"/>
        </a:defRPr>
      </a:lvl3pPr>
      <a:lvl4pPr marL="1447181" algn="l" defTabSz="964817" rtl="0" eaLnBrk="1" latinLnBrk="0" hangingPunct="1">
        <a:defRPr sz="1871" kern="1200">
          <a:solidFill>
            <a:schemeClr val="tx1"/>
          </a:solidFill>
          <a:latin typeface="+mn-lt"/>
          <a:ea typeface="+mn-ea"/>
          <a:cs typeface="+mn-cs"/>
        </a:defRPr>
      </a:lvl4pPr>
      <a:lvl5pPr marL="1929592" algn="l" defTabSz="964817" rtl="0" eaLnBrk="1" latinLnBrk="0" hangingPunct="1">
        <a:defRPr sz="1871" kern="1200">
          <a:solidFill>
            <a:schemeClr val="tx1"/>
          </a:solidFill>
          <a:latin typeface="+mn-lt"/>
          <a:ea typeface="+mn-ea"/>
          <a:cs typeface="+mn-cs"/>
        </a:defRPr>
      </a:lvl5pPr>
      <a:lvl6pPr marL="2411978" algn="l" defTabSz="964817" rtl="0" eaLnBrk="1" latinLnBrk="0" hangingPunct="1">
        <a:defRPr sz="1871" kern="1200">
          <a:solidFill>
            <a:schemeClr val="tx1"/>
          </a:solidFill>
          <a:latin typeface="+mn-lt"/>
          <a:ea typeface="+mn-ea"/>
          <a:cs typeface="+mn-cs"/>
        </a:defRPr>
      </a:lvl6pPr>
      <a:lvl7pPr marL="2894378" algn="l" defTabSz="964817" rtl="0" eaLnBrk="1" latinLnBrk="0" hangingPunct="1">
        <a:defRPr sz="1871" kern="1200">
          <a:solidFill>
            <a:schemeClr val="tx1"/>
          </a:solidFill>
          <a:latin typeface="+mn-lt"/>
          <a:ea typeface="+mn-ea"/>
          <a:cs typeface="+mn-cs"/>
        </a:defRPr>
      </a:lvl7pPr>
      <a:lvl8pPr marL="3376761" algn="l" defTabSz="964817" rtl="0" eaLnBrk="1" latinLnBrk="0" hangingPunct="1">
        <a:defRPr sz="1871" kern="1200">
          <a:solidFill>
            <a:schemeClr val="tx1"/>
          </a:solidFill>
          <a:latin typeface="+mn-lt"/>
          <a:ea typeface="+mn-ea"/>
          <a:cs typeface="+mn-cs"/>
        </a:defRPr>
      </a:lvl8pPr>
      <a:lvl9pPr marL="3859156" algn="l" defTabSz="964817" rtl="0" eaLnBrk="1" latinLnBrk="0" hangingPunct="1">
        <a:defRPr sz="187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7" Type="http://schemas.openxmlformats.org/officeDocument/2006/relationships/image" Target="../media/image75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4702" y="541291"/>
            <a:ext cx="3080300" cy="1481157"/>
          </a:xfrm>
          <a:prstGeom prst="rect">
            <a:avLst/>
          </a:prstGeom>
        </p:spPr>
        <p:txBody>
          <a:bodyPr wrap="square" lIns="111985" tIns="56093" rIns="111985" bIns="56093">
            <a:spAutoFit/>
          </a:bodyPr>
          <a:lstStyle/>
          <a:p>
            <a:pPr algn="ctr" defTabSz="1115750"/>
            <a:r>
              <a:rPr lang="fr-FR" sz="2963" b="1" dirty="0">
                <a:solidFill>
                  <a:prstClr val="white"/>
                </a:solidFill>
                <a:latin typeface="Chiller" pitchFamily="82" charset="0"/>
              </a:rPr>
              <a:t>L'important est de voir ce qui est invisible pour les autres - </a:t>
            </a:r>
            <a:r>
              <a:rPr lang="fr-FR" sz="1600" b="1" dirty="0">
                <a:solidFill>
                  <a:prstClr val="white"/>
                </a:solidFill>
                <a:latin typeface="Chiller" pitchFamily="82" charset="0"/>
              </a:rPr>
              <a:t>Robert Frank</a:t>
            </a:r>
          </a:p>
        </p:txBody>
      </p:sp>
      <p:sp>
        <p:nvSpPr>
          <p:cNvPr id="8" name="ZoneTexte 7"/>
          <p:cNvSpPr txBox="1">
            <a:spLocks noChangeAspect="1"/>
          </p:cNvSpPr>
          <p:nvPr/>
        </p:nvSpPr>
        <p:spPr>
          <a:xfrm rot="21840000">
            <a:off x="1248810" y="3283376"/>
            <a:ext cx="2855051" cy="2669339"/>
          </a:xfrm>
          <a:prstGeom prst="rect">
            <a:avLst/>
          </a:prstGeom>
          <a:noFill/>
        </p:spPr>
        <p:txBody>
          <a:bodyPr wrap="none" lIns="110873" tIns="55522" rIns="110873" bIns="55522" numCol="1" rtlCol="0">
            <a:prstTxWarp prst="textArchUpPour">
              <a:avLst/>
            </a:prstTxWarp>
            <a:spAutoFit/>
          </a:bodyPr>
          <a:lstStyle/>
          <a:p>
            <a:pPr defTabSz="1115750"/>
            <a:r>
              <a:rPr lang="fr-FR" sz="1904" dirty="0">
                <a:ln w="4445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96329" y="5033495"/>
            <a:ext cx="1730863" cy="1382476"/>
          </a:xfrm>
          <a:prstGeom prst="rect">
            <a:avLst/>
          </a:prstGeom>
          <a:noFill/>
        </p:spPr>
        <p:txBody>
          <a:bodyPr wrap="square" lIns="110873" tIns="55522" rIns="110873" bIns="55522" rtlCol="0">
            <a:spAutoFit/>
          </a:bodyPr>
          <a:lstStyle/>
          <a:p>
            <a:pPr algn="ctr" defTabSz="1115750"/>
            <a:r>
              <a:rPr lang="fr-FR" sz="1376" b="1" dirty="0">
                <a:ln w="0">
                  <a:noFill/>
                </a:ln>
                <a:solidFill>
                  <a:prstClr val="white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115750"/>
            <a:r>
              <a:rPr lang="fr-FR" sz="1376" b="1" dirty="0">
                <a:ln w="0">
                  <a:noFill/>
                </a:ln>
                <a:solidFill>
                  <a:prstClr val="white"/>
                </a:solidFill>
                <a:latin typeface="Arial Narrow" pitchFamily="34" charset="0"/>
              </a:rPr>
              <a:t>pour  le  plaisir  du  partage  </a:t>
            </a:r>
          </a:p>
        </p:txBody>
      </p:sp>
      <p:sp>
        <p:nvSpPr>
          <p:cNvPr id="10" name="ZoneTexte 9"/>
          <p:cNvSpPr txBox="1">
            <a:spLocks/>
          </p:cNvSpPr>
          <p:nvPr/>
        </p:nvSpPr>
        <p:spPr>
          <a:xfrm rot="21600000">
            <a:off x="4491403" y="4065781"/>
            <a:ext cx="4507895" cy="2162175"/>
          </a:xfrm>
          <a:prstGeom prst="rect">
            <a:avLst/>
          </a:prstGeom>
          <a:noFill/>
        </p:spPr>
        <p:txBody>
          <a:bodyPr wrap="none" lIns="93485" tIns="46750" rIns="93485" bIns="46750" numCol="1" rtlCol="0">
            <a:prstTxWarp prst="textPlain">
              <a:avLst/>
            </a:prstTxWarp>
            <a:spAutoFit/>
          </a:bodyPr>
          <a:lstStyle/>
          <a:p>
            <a:pPr algn="ctr" defTabSz="1118730"/>
            <a:r>
              <a:rPr lang="fr-FR" sz="6243" dirty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45925" dirty="0">
                <a:ln w="5080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peintre </a:t>
            </a:r>
          </a:p>
          <a:p>
            <a:pPr algn="ctr" defTabSz="1118730"/>
            <a:r>
              <a:rPr lang="fr-FR" sz="45925" dirty="0">
                <a:ln w="5080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du ciel</a:t>
            </a:r>
            <a:endParaRPr lang="fr-FR" sz="6243" dirty="0">
              <a:ln w="50800">
                <a:solidFill>
                  <a:schemeClr val="accent6">
                    <a:lumMod val="50000"/>
                  </a:schemeClr>
                </a:solidFill>
              </a:ln>
              <a:solidFill>
                <a:srgbClr val="92D050"/>
              </a:solidFill>
              <a:latin typeface="Broadway" pitchFamily="82" charset="0"/>
            </a:endParaRPr>
          </a:p>
        </p:txBody>
      </p:sp>
      <p:pic>
        <p:nvPicPr>
          <p:cNvPr id="14" name="Image 13" descr="Une image contenant nature, objet astronomique, ciel, Événement céleste&#10;&#10;Le contenu généré par l’IA peut être incorrect.">
            <a:extLst>
              <a:ext uri="{FF2B5EF4-FFF2-40B4-BE49-F238E27FC236}">
                <a16:creationId xmlns:a16="http://schemas.microsoft.com/office/drawing/2014/main" id="{D36FE962-47FB-BE6F-D1B3-EB988197B9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7123" y="0"/>
            <a:ext cx="2162175" cy="2162175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329EE24D-A97A-D13F-5C67-6B21B06513FC}"/>
              </a:ext>
            </a:extLst>
          </p:cNvPr>
          <p:cNvSpPr txBox="1"/>
          <p:nvPr/>
        </p:nvSpPr>
        <p:spPr>
          <a:xfrm>
            <a:off x="3198342" y="130424"/>
            <a:ext cx="386935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8000" b="1" dirty="0">
                <a:ln w="38100">
                  <a:solidFill>
                    <a:schemeClr val="accent6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lune </a:t>
            </a:r>
            <a:r>
              <a:rPr lang="fr-FR" sz="8000" b="1" dirty="0">
                <a:ln w="38100">
                  <a:solidFill>
                    <a:schemeClr val="accent6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ptos Display" panose="020B0004020202020204" pitchFamily="34" charset="0"/>
              </a:rPr>
              <a:t>de</a:t>
            </a:r>
            <a:r>
              <a:rPr lang="fr-FR" sz="8000" b="1" dirty="0">
                <a:ln w="38100">
                  <a:solidFill>
                    <a:schemeClr val="accent6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castor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33E6EAA6-F5D8-00FE-7061-D3877162F235}"/>
              </a:ext>
            </a:extLst>
          </p:cNvPr>
          <p:cNvSpPr txBox="1"/>
          <p:nvPr/>
        </p:nvSpPr>
        <p:spPr>
          <a:xfrm>
            <a:off x="2253341" y="4823702"/>
            <a:ext cx="13927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3600" b="1" dirty="0">
                <a:solidFill>
                  <a:srgbClr val="00B0F0"/>
                </a:solidFill>
              </a:rPr>
              <a:t>117</a:t>
            </a:r>
          </a:p>
        </p:txBody>
      </p:sp>
      <p:pic>
        <p:nvPicPr>
          <p:cNvPr id="2" name="Méditation de Pleine Lune 03">
            <a:hlinkClick r:id="" action="ppaction://media"/>
            <a:extLst>
              <a:ext uri="{FF2B5EF4-FFF2-40B4-BE49-F238E27FC236}">
                <a16:creationId xmlns:a16="http://schemas.microsoft.com/office/drawing/2014/main" id="{CF5D5D69-99F2-5EBE-9606-1B6A6D0967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465941" y="2433315"/>
            <a:ext cx="487363" cy="487363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D6907CD-4159-62EF-61E4-0981DDED315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924" y="1922986"/>
            <a:ext cx="1364208" cy="162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28000">
        <p:circle/>
      </p:transition>
    </mc:Choice>
    <mc:Fallback>
      <p:transition spd="slow" advTm="2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2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7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200"/>
                            </p:stCondLst>
                            <p:childTnLst>
                              <p:par>
                                <p:cTn id="3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20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200"/>
                            </p:stCondLst>
                            <p:childTnLst>
                              <p:par>
                                <p:cTn id="42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8" grpId="0"/>
      <p:bldP spid="9" grpId="0"/>
      <p:bldP spid="10" grpId="0"/>
      <p:bldP spid="16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3229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2552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diamond/>
      </p:transition>
    </mc:Choice>
    <mc:Fallback>
      <p:transition spd="slow" advTm="4000">
        <p:diamond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6199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diamond/>
      </p:transition>
    </mc:Choice>
    <mc:Fallback>
      <p:transition spd="slow" advTm="4000">
        <p:diamond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une, nature, cratère, objet astronomique&#10;&#10;Le contenu généré par l’IA peut être incorrect.">
            <a:extLst>
              <a:ext uri="{FF2B5EF4-FFF2-40B4-BE49-F238E27FC236}">
                <a16:creationId xmlns:a16="http://schemas.microsoft.com/office/drawing/2014/main" id="{E5CCB9B5-E7BA-66B1-F031-AD8E56DACF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25" y="-7723"/>
            <a:ext cx="5080635" cy="6865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46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zoom/>
      </p:transition>
    </mc:Choice>
    <mc:Fallback>
      <p:transition spd="slow" advTm="4000">
        <p:zo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bjet astronomique, nature, Événement céleste, lune&#10;&#10;Le contenu généré par l’IA peut être incorrect.">
            <a:extLst>
              <a:ext uri="{FF2B5EF4-FFF2-40B4-BE49-F238E27FC236}">
                <a16:creationId xmlns:a16="http://schemas.microsoft.com/office/drawing/2014/main" id="{0010BA22-0E00-D8D4-9BC5-CB73286A69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230" y="1143000"/>
            <a:ext cx="546354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15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zoom/>
      </p:transition>
    </mc:Choice>
    <mc:Fallback>
      <p:transition spd="slow" advTm="4000">
        <p:zo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6270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zoom/>
      </p:transition>
    </mc:Choice>
    <mc:Fallback>
      <p:transition spd="slow" advTm="4000">
        <p:zo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538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une, nature, objet astronomique, Événement céleste&#10;&#10;Le contenu généré par l’IA peut être incorrect.">
            <a:extLst>
              <a:ext uri="{FF2B5EF4-FFF2-40B4-BE49-F238E27FC236}">
                <a16:creationId xmlns:a16="http://schemas.microsoft.com/office/drawing/2014/main" id="{87A55538-CCAA-4CED-0279-D3DD2B4688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25" y="38100"/>
            <a:ext cx="5114925" cy="681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807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une, nature, objet astronomique, Événement céleste&#10;&#10;Le contenu généré par l’IA peut être incorrect.">
            <a:extLst>
              <a:ext uri="{FF2B5EF4-FFF2-40B4-BE49-F238E27FC236}">
                <a16:creationId xmlns:a16="http://schemas.microsoft.com/office/drawing/2014/main" id="{2F340FA0-3FAC-EE9D-4D3B-5F9C19B672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006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une, nuit, ciel, clair de lune&#10;&#10;Le contenu généré par l’IA peut être incorrect.">
            <a:extLst>
              <a:ext uri="{FF2B5EF4-FFF2-40B4-BE49-F238E27FC236}">
                <a16:creationId xmlns:a16="http://schemas.microsoft.com/office/drawing/2014/main" id="{A2B8D220-E5EA-E7EB-1A6B-25B8680B94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25" y="38100"/>
            <a:ext cx="5114925" cy="68199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9BBD65D-38DE-C7FB-C1C4-04A59AA3B7E2}"/>
              </a:ext>
            </a:extLst>
          </p:cNvPr>
          <p:cNvSpPr txBox="1"/>
          <p:nvPr/>
        </p:nvSpPr>
        <p:spPr>
          <a:xfrm>
            <a:off x="3468588" y="6334125"/>
            <a:ext cx="3066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Sapin noël Strasbourg en place</a:t>
            </a:r>
          </a:p>
        </p:txBody>
      </p:sp>
    </p:spTree>
    <p:extLst>
      <p:ext uri="{BB962C8B-B14F-4D97-AF65-F5344CB8AC3E}">
        <p14:creationId xmlns:p14="http://schemas.microsoft.com/office/powerpoint/2010/main" val="1440184753"/>
      </p:ext>
    </p:extLst>
  </p:cSld>
  <p:clrMapOvr>
    <a:masterClrMapping/>
  </p:clrMapOvr>
  <p:transition spd="slow" advTm="4000">
    <p:plus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7305979"/>
      </p:ext>
    </p:extLst>
  </p:cSld>
  <p:clrMapOvr>
    <a:masterClrMapping/>
  </p:clrMapOvr>
  <p:transition spd="slow" advTm="4000">
    <p:plus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8085024"/>
      </p:ext>
    </p:extLst>
  </p:cSld>
  <p:clrMapOvr>
    <a:masterClrMapping/>
  </p:clrMapOvr>
  <p:transition spd="slow" advTm="4000">
    <p:plus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713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une, plein air, nuage, ciel&#10;&#10;Le contenu généré par l’IA peut être incorrect.">
            <a:extLst>
              <a:ext uri="{FF2B5EF4-FFF2-40B4-BE49-F238E27FC236}">
                <a16:creationId xmlns:a16="http://schemas.microsoft.com/office/drawing/2014/main" id="{5E0BF36A-257D-515C-1E16-C12266F161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349" y="-10344"/>
            <a:ext cx="5059679" cy="6868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999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3229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7842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5771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diamond/>
      </p:transition>
    </mc:Choice>
    <mc:Fallback>
      <p:transition spd="slow" advTm="4000">
        <p:diamond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1318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diamond/>
      </p:transition>
    </mc:Choice>
    <mc:Fallback>
      <p:transition spd="slow" advTm="4000">
        <p:diamond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417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diamond/>
      </p:transition>
    </mc:Choice>
    <mc:Fallback>
      <p:transition spd="slow" advTm="4000">
        <p:diamond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253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zoom dir="in"/>
      </p:transition>
    </mc:Choice>
    <mc:Fallback>
      <p:transition spd="slow" advTm="4000">
        <p:zoom dir="in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3319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zoom dir="in"/>
      </p:transition>
    </mc:Choice>
    <mc:Fallback>
      <p:transition spd="slow" advTm="4000">
        <p:zoom dir="in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5678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zoom dir="in"/>
      </p:transition>
    </mc:Choice>
    <mc:Fallback>
      <p:transition spd="slow" advTm="4000">
        <p:zoom dir="in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0131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zoom dir="in"/>
      </p:transition>
    </mc:Choice>
    <mc:Fallback>
      <p:transition spd="slow" advTm="4000">
        <p:zoom dir="in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3190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zoom dir="in"/>
      </p:transition>
    </mc:Choice>
    <mc:Fallback>
      <p:transition spd="slow" advTm="4000">
        <p:zoom dir="in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0624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lune, ciel, avion&#10;&#10;Le contenu généré par l’IA peut être incorrect.">
            <a:extLst>
              <a:ext uri="{FF2B5EF4-FFF2-40B4-BE49-F238E27FC236}">
                <a16:creationId xmlns:a16="http://schemas.microsoft.com/office/drawing/2014/main" id="{C5E96472-C958-2DC4-AB18-B4A6EDF226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715" y="0"/>
            <a:ext cx="45605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806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9130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5189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5883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82883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diamond/>
      </p:transition>
    </mc:Choice>
    <mc:Fallback>
      <p:transition spd="slow" advTm="4000">
        <p:diamond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9620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diamond/>
      </p:transition>
    </mc:Choice>
    <mc:Fallback>
      <p:transition spd="slow" advTm="4000">
        <p:diamond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4621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diamond/>
      </p:transition>
    </mc:Choice>
    <mc:Fallback>
      <p:transition spd="slow" advTm="4000">
        <p:diamond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1879312"/>
      </p:ext>
    </p:extLst>
  </p:cSld>
  <p:clrMapOvr>
    <a:masterClrMapping/>
  </p:clrMapOvr>
  <p:transition spd="slow" advTm="4000">
    <p:plus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8362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diamond/>
      </p:transition>
    </mc:Choice>
    <mc:Fallback>
      <p:transition spd="slow" advTm="4000">
        <p:diamond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0307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diamond/>
      </p:transition>
    </mc:Choice>
    <mc:Fallback>
      <p:transition spd="slow" advTm="4000">
        <p:diamond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3415037"/>
      </p:ext>
    </p:extLst>
  </p:cSld>
  <p:clrMapOvr>
    <a:masterClrMapping/>
  </p:clrMapOvr>
  <p:transition spd="slow" advTm="4000">
    <p:plus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459618"/>
      </p:ext>
    </p:extLst>
  </p:cSld>
  <p:clrMapOvr>
    <a:masterClrMapping/>
  </p:clrMapOvr>
  <p:transition spd="slow" advTm="4000">
    <p:plus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6197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diamond/>
      </p:transition>
    </mc:Choice>
    <mc:Fallback>
      <p:transition spd="slow" advTm="4000">
        <p:diamond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0700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zoom/>
      </p:transition>
    </mc:Choice>
    <mc:Fallback>
      <p:transition spd="slow" advTm="4000">
        <p:zoom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9852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diamond/>
      </p:transition>
    </mc:Choice>
    <mc:Fallback>
      <p:transition spd="slow" advTm="4000">
        <p:diamond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405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zoom/>
      </p:transition>
    </mc:Choice>
    <mc:Fallback>
      <p:transition spd="slow" advTm="4000">
        <p:zoom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lune, plein air, Brindille&#10;&#10;Le contenu généré par l’IA peut être incorrect.">
            <a:extLst>
              <a:ext uri="{FF2B5EF4-FFF2-40B4-BE49-F238E27FC236}">
                <a16:creationId xmlns:a16="http://schemas.microsoft.com/office/drawing/2014/main" id="{EEE9E29F-0EA0-B3A1-EAB8-D4D0959DC9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025" y="72571"/>
            <a:ext cx="4987290" cy="6785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061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zoom/>
      </p:transition>
    </mc:Choice>
    <mc:Fallback>
      <p:transition spd="slow" advTm="4000">
        <p:zoom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68423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7079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6598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9668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objet astronomique&#10;&#10;Le contenu généré par l’IA peut être incorrect.">
            <a:extLst>
              <a:ext uri="{FF2B5EF4-FFF2-40B4-BE49-F238E27FC236}">
                <a16:creationId xmlns:a16="http://schemas.microsoft.com/office/drawing/2014/main" id="{1B84F4E5-8FED-5016-D348-FF4D27A58E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2700"/>
            <a:ext cx="5133975" cy="684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454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833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165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zoom dir="in"/>
      </p:transition>
    </mc:Choice>
    <mc:Fallback>
      <p:transition spd="slow" advTm="4000">
        <p:zoom dir="in"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4784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zoom dir="in"/>
      </p:transition>
    </mc:Choice>
    <mc:Fallback>
      <p:transition spd="slow" advTm="4000">
        <p:zoom dir="in"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70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zoom dir="in"/>
      </p:transition>
    </mc:Choice>
    <mc:Fallback>
      <p:transition spd="slow" advTm="4000">
        <p:zoom dir="in"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3716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zoom dir="in"/>
      </p:transition>
    </mc:Choice>
    <mc:Fallback>
      <p:transition spd="slow" advTm="4000">
        <p:zoom dir="in"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157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zoom dir="in"/>
      </p:transition>
    </mc:Choice>
    <mc:Fallback>
      <p:transition spd="slow" advTm="4000">
        <p:zoom dir="in"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847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zoom/>
      </p:transition>
    </mc:Choice>
    <mc:Fallback>
      <p:transition spd="slow" advTm="4000">
        <p:zoom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0915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zoom/>
      </p:transition>
    </mc:Choice>
    <mc:Fallback>
      <p:transition spd="slow" advTm="4000">
        <p:zoom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6466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zoom/>
      </p:transition>
    </mc:Choice>
    <mc:Fallback>
      <p:transition spd="slow" advTm="4000">
        <p:zoom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2049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zoom/>
      </p:transition>
    </mc:Choice>
    <mc:Fallback>
      <p:transition spd="slow" advTm="4000">
        <p:zoom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5594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diamond/>
      </p:transition>
    </mc:Choice>
    <mc:Fallback>
      <p:transition spd="slow" advTm="4000">
        <p:diamond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8899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diamond/>
      </p:transition>
    </mc:Choice>
    <mc:Fallback>
      <p:transition spd="slow" advTm="4000">
        <p:diamond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7821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diamond/>
      </p:transition>
    </mc:Choice>
    <mc:Fallback>
      <p:transition spd="slow" advTm="4000">
        <p:diamond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3997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diamond/>
      </p:transition>
    </mc:Choice>
    <mc:Fallback>
      <p:transition spd="slow" advTm="4000">
        <p:diamond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2006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353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0859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9541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065094" y="5610412"/>
            <a:ext cx="1949525" cy="683495"/>
          </a:xfrm>
          <a:prstGeom prst="rect">
            <a:avLst/>
          </a:prstGeom>
          <a:noFill/>
        </p:spPr>
        <p:txBody>
          <a:bodyPr wrap="none" lIns="106498" tIns="53232" rIns="106498" bIns="53232" rtlCol="0">
            <a:spAutoFit/>
          </a:bodyPr>
          <a:lstStyle/>
          <a:p>
            <a:pPr defTabSz="964817"/>
            <a:r>
              <a:rPr lang="fr-FR" sz="3743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02040" y="609814"/>
            <a:ext cx="1235260" cy="705743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498" tIns="53232" rIns="106498" bIns="53232" rtlCol="0" anchor="ctr"/>
          <a:lstStyle/>
          <a:p>
            <a:pPr algn="ctr" defTabSz="964817"/>
            <a:r>
              <a:rPr lang="fr-FR" sz="1337" dirty="0">
                <a:solidFill>
                  <a:srgbClr val="FF0000"/>
                </a:solidFill>
                <a:latin typeface="Rockwell" pitchFamily="18" charset="0"/>
              </a:rPr>
              <a:t>2627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65837" y="4615692"/>
            <a:ext cx="5083654" cy="1259486"/>
          </a:xfrm>
          <a:prstGeom prst="rect">
            <a:avLst/>
          </a:prstGeom>
          <a:noFill/>
        </p:spPr>
        <p:txBody>
          <a:bodyPr wrap="square" lIns="106498" tIns="53232" rIns="106498" bIns="53232" rtlCol="0">
            <a:spAutoFit/>
          </a:bodyPr>
          <a:lstStyle/>
          <a:p>
            <a:pPr algn="ctr" defTabSz="964817"/>
            <a:r>
              <a:rPr lang="fr-FR" sz="3743" b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Musique pour Méditer sous la Lune</a:t>
            </a:r>
            <a:endParaRPr lang="fr-FR" sz="3743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76471" y="2745598"/>
            <a:ext cx="1826094" cy="683495"/>
          </a:xfrm>
          <a:prstGeom prst="rect">
            <a:avLst/>
          </a:prstGeom>
          <a:noFill/>
        </p:spPr>
        <p:txBody>
          <a:bodyPr wrap="none" lIns="106498" tIns="53232" rIns="106498" bIns="53232" rtlCol="0">
            <a:spAutoFit/>
          </a:bodyPr>
          <a:lstStyle/>
          <a:p>
            <a:pPr defTabSz="964817"/>
            <a:r>
              <a:rPr lang="fr-FR" sz="3743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277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2757" y="5565058"/>
            <a:ext cx="1584175" cy="78805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87738" y="2147203"/>
            <a:ext cx="2467625" cy="1424164"/>
          </a:xfrm>
          <a:prstGeom prst="rect">
            <a:avLst/>
          </a:prstGeom>
        </p:spPr>
      </p:pic>
      <p:sp>
        <p:nvSpPr>
          <p:cNvPr id="15" name="Ellipse 14"/>
          <p:cNvSpPr>
            <a:spLocks noChangeAspect="1"/>
          </p:cNvSpPr>
          <p:nvPr/>
        </p:nvSpPr>
        <p:spPr>
          <a:xfrm>
            <a:off x="5164752" y="3717473"/>
            <a:ext cx="2634701" cy="1603960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64817"/>
            <a:endParaRPr lang="fr-FR" sz="1871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7" name="Image 6" descr="Une image contenant silhouette, soleil&#10;&#10;Le contenu généré par l’IA peut être incorrect.">
            <a:extLst>
              <a:ext uri="{FF2B5EF4-FFF2-40B4-BE49-F238E27FC236}">
                <a16:creationId xmlns:a16="http://schemas.microsoft.com/office/drawing/2014/main" id="{20F8D3C9-E03C-BC9E-4B0A-BB7D69B65F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5094" y="1315557"/>
            <a:ext cx="720000" cy="1080000"/>
          </a:xfrm>
          <a:prstGeom prst="rect">
            <a:avLst/>
          </a:prstGeom>
        </p:spPr>
      </p:pic>
      <p:sp>
        <p:nvSpPr>
          <p:cNvPr id="8" name="Rectangle : coins arrondis 7">
            <a:extLst>
              <a:ext uri="{FF2B5EF4-FFF2-40B4-BE49-F238E27FC236}">
                <a16:creationId xmlns:a16="http://schemas.microsoft.com/office/drawing/2014/main" id="{6315B5F3-62F8-2958-0365-19D3D208ED25}"/>
              </a:ext>
            </a:extLst>
          </p:cNvPr>
          <p:cNvSpPr>
            <a:spLocks noChangeAspect="1"/>
          </p:cNvSpPr>
          <p:nvPr/>
        </p:nvSpPr>
        <p:spPr>
          <a:xfrm>
            <a:off x="7162757" y="788099"/>
            <a:ext cx="1332000" cy="349172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088410"/>
            <a:r>
              <a:rPr lang="fr-FR" b="1" dirty="0">
                <a:solidFill>
                  <a:srgbClr val="FF0000"/>
                </a:solidFill>
                <a:latin typeface="Calibri"/>
              </a:rPr>
              <a:t>10,11,2025</a:t>
            </a:r>
          </a:p>
        </p:txBody>
      </p:sp>
      <p:pic>
        <p:nvPicPr>
          <p:cNvPr id="13" name="Image 12" descr="Une image contenant Police, symbole, logo, cercle&#10;&#10;Le contenu généré par l’IA peut être incorrect.">
            <a:extLst>
              <a:ext uri="{FF2B5EF4-FFF2-40B4-BE49-F238E27FC236}">
                <a16:creationId xmlns:a16="http://schemas.microsoft.com/office/drawing/2014/main" id="{8DD72D89-134F-05B4-CFB1-1EAC93D7269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32" y="395274"/>
            <a:ext cx="890224" cy="5875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0"/>
                            </p:stCondLst>
                            <p:childTnLst>
                              <p:par>
                                <p:cTn id="33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95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500"/>
                            </p:stCondLst>
                            <p:childTnLst>
                              <p:par>
                                <p:cTn id="41" presetID="14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15" grpId="0" animBg="1"/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7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Microsoft Office PowerPoint</Application>
  <PresentationFormat>Affichage à l'écran (4:3)</PresentationFormat>
  <Paragraphs>14</Paragraphs>
  <Slides>67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67</vt:i4>
      </vt:variant>
    </vt:vector>
  </HeadingPairs>
  <TitlesOfParts>
    <vt:vector size="79" baseType="lpstr">
      <vt:lpstr>Aptos</vt:lpstr>
      <vt:lpstr>Aptos Display</vt:lpstr>
      <vt:lpstr>Arial</vt:lpstr>
      <vt:lpstr>Arial Narrow</vt:lpstr>
      <vt:lpstr>Broadway</vt:lpstr>
      <vt:lpstr>Calibri</vt:lpstr>
      <vt:lpstr>Chiller</vt:lpstr>
      <vt:lpstr>Franklin Gothic Medium</vt:lpstr>
      <vt:lpstr>Rockwell</vt:lpstr>
      <vt:lpstr>Thème Office</vt:lpstr>
      <vt:lpstr>72_Thème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9</cp:revision>
  <dcterms:created xsi:type="dcterms:W3CDTF">2025-11-09T17:36:00Z</dcterms:created>
  <dcterms:modified xsi:type="dcterms:W3CDTF">2025-11-10T11:33:41Z</dcterms:modified>
</cp:coreProperties>
</file>