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636" r:id="rId4"/>
    <p:sldId id="685" r:id="rId5"/>
    <p:sldId id="686" r:id="rId6"/>
    <p:sldId id="684" r:id="rId7"/>
    <p:sldId id="687" r:id="rId8"/>
    <p:sldId id="688" r:id="rId9"/>
    <p:sldId id="689" r:id="rId10"/>
    <p:sldId id="691" r:id="rId11"/>
    <p:sldId id="690" r:id="rId12"/>
    <p:sldId id="692" r:id="rId13"/>
    <p:sldId id="693" r:id="rId14"/>
    <p:sldId id="694" r:id="rId15"/>
    <p:sldId id="695" r:id="rId16"/>
    <p:sldId id="696" r:id="rId17"/>
    <p:sldId id="697" r:id="rId18"/>
    <p:sldId id="698" r:id="rId19"/>
    <p:sldId id="699" r:id="rId20"/>
    <p:sldId id="700" r:id="rId21"/>
    <p:sldId id="701" r:id="rId22"/>
    <p:sldId id="702" r:id="rId23"/>
    <p:sldId id="703" r:id="rId24"/>
    <p:sldId id="704" r:id="rId25"/>
    <p:sldId id="705" r:id="rId26"/>
    <p:sldId id="706" r:id="rId27"/>
    <p:sldId id="707" r:id="rId28"/>
    <p:sldId id="708" r:id="rId29"/>
    <p:sldId id="709" r:id="rId30"/>
    <p:sldId id="710" r:id="rId31"/>
    <p:sldId id="711" r:id="rId32"/>
    <p:sldId id="712" r:id="rId33"/>
    <p:sldId id="714" r:id="rId34"/>
    <p:sldId id="713" r:id="rId35"/>
    <p:sldId id="683"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dmbvceKcLQGL/AQ/oNumQ==" hashData="zzA3S9rPO1n9RzRkaWR0TDCGIvnYaMK7XUiVuNVbKBEDdD8EaNyrhgup2oP9oK8h5mXjMD/KV0cvyusqZfirx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98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2C66DE-86F1-53FA-AA28-3C8735E93969}"/>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8C618D3B-A5FC-2C95-3325-B78468E82AD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B188BBE-6594-6973-DAAF-153B135E1C29}"/>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5" name="Espace réservé du pied de page 4">
            <a:extLst>
              <a:ext uri="{FF2B5EF4-FFF2-40B4-BE49-F238E27FC236}">
                <a16:creationId xmlns:a16="http://schemas.microsoft.com/office/drawing/2014/main" id="{722A785C-EC8C-9EFE-87ED-8322F084AB9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971440-052D-F7AA-26F7-30BEBF1574C8}"/>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2689091620"/>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0F6829-6C9F-6BBC-669B-81D05BA9CE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D8C0CFB-5CFE-47F6-802A-D3F5250F60C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D6176A6-AA20-FD59-F3F6-A649D32B525D}"/>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5" name="Espace réservé du pied de page 4">
            <a:extLst>
              <a:ext uri="{FF2B5EF4-FFF2-40B4-BE49-F238E27FC236}">
                <a16:creationId xmlns:a16="http://schemas.microsoft.com/office/drawing/2014/main" id="{1C259BD1-1B11-BE38-B664-1D4E6A2EF7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0B335C1-9258-9C43-6860-20D8EE4CD8FB}"/>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193288947"/>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F7F32A-0ECB-27A6-0EF1-F8DC909C3ACA}"/>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DF522BC9-71F9-92CE-E936-B03AEFB0656E}"/>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8B68F7C-FE99-4FA2-8847-EFD9FBFE75D1}"/>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5" name="Espace réservé du pied de page 4">
            <a:extLst>
              <a:ext uri="{FF2B5EF4-FFF2-40B4-BE49-F238E27FC236}">
                <a16:creationId xmlns:a16="http://schemas.microsoft.com/office/drawing/2014/main" id="{B983D0D7-437B-A6DA-28C5-868199FA4E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CA744E-439D-A1F0-DD4F-0837345FF2E6}"/>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2222643858"/>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FBCD96-AC8D-AE7B-CBAE-66AA4F46CD0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D332AF2-613E-EAF2-8A3A-51E5E3CC0D9E}"/>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EEEBEF9-85E9-8D69-B014-3EA486239F5C}"/>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9969D5-5F2F-C33D-7518-0630941A6B49}"/>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6" name="Espace réservé du pied de page 5">
            <a:extLst>
              <a:ext uri="{FF2B5EF4-FFF2-40B4-BE49-F238E27FC236}">
                <a16:creationId xmlns:a16="http://schemas.microsoft.com/office/drawing/2014/main" id="{22AEB927-526B-BE50-E470-1C1D913449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411DE16-4D3C-B070-7D25-700886CFE796}"/>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3422350845"/>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4D4515-5E0F-5632-E5D2-1EADE93A0F64}"/>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758E53F-BBFC-45EE-1856-507BE8373325}"/>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A08D57D-C670-2067-EC7F-09FB6A97E501}"/>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50AEF64-611A-0051-5F96-16188BF1CEE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C1A8298-AD85-5B63-A98C-BF7E8E53BD07}"/>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3766A6E-BD59-E378-CA42-13DCDEBB3ECA}"/>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8" name="Espace réservé du pied de page 7">
            <a:extLst>
              <a:ext uri="{FF2B5EF4-FFF2-40B4-BE49-F238E27FC236}">
                <a16:creationId xmlns:a16="http://schemas.microsoft.com/office/drawing/2014/main" id="{9B6C32B2-7F75-215E-44F2-86A4DA69F2F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6C69447-0F1C-E3E3-80DB-367AC8BA03AA}"/>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1620131593"/>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FE3972-9123-51EE-6566-F6CA2FCFF1E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1C753E-1C24-813F-655A-0A31203BDCB5}"/>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4" name="Espace réservé du pied de page 3">
            <a:extLst>
              <a:ext uri="{FF2B5EF4-FFF2-40B4-BE49-F238E27FC236}">
                <a16:creationId xmlns:a16="http://schemas.microsoft.com/office/drawing/2014/main" id="{4178D4D9-99F0-DEC6-8B31-AC1A78287A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37503B-665B-7AA9-0764-686376045804}"/>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1824583053"/>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25A7A52-1F31-B071-9962-E4AD815A5B9D}"/>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3" name="Espace réservé du pied de page 2">
            <a:extLst>
              <a:ext uri="{FF2B5EF4-FFF2-40B4-BE49-F238E27FC236}">
                <a16:creationId xmlns:a16="http://schemas.microsoft.com/office/drawing/2014/main" id="{00F64552-A54E-B0E4-B52F-3C32ECE3788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4D48C95-36D4-9F89-C752-2504F0D63FD8}"/>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4041774685"/>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502D50-F234-7E0B-BF03-73F4DC28E797}"/>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99AFFDF0-CE1B-8518-EBA1-E21DE3A6952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51BBB73-B6A5-23F8-1BF2-3E75A80E17D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022C75E-ADA8-53F2-23B3-BBB120421BD0}"/>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6" name="Espace réservé du pied de page 5">
            <a:extLst>
              <a:ext uri="{FF2B5EF4-FFF2-40B4-BE49-F238E27FC236}">
                <a16:creationId xmlns:a16="http://schemas.microsoft.com/office/drawing/2014/main" id="{C3053C16-C0E5-93FC-DB86-397AF9D974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E3A9375-C955-D3B7-9438-14F236DCD533}"/>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3522316859"/>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3CCCDD-324C-A805-FE47-E3BC1333DDCB}"/>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02332113-2D07-285C-63AF-A80255208E80}"/>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208773A8-03FE-5DBF-F947-8A29EC4CE2E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FE0E747-540E-1EDB-836A-287082217C20}"/>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6" name="Espace réservé du pied de page 5">
            <a:extLst>
              <a:ext uri="{FF2B5EF4-FFF2-40B4-BE49-F238E27FC236}">
                <a16:creationId xmlns:a16="http://schemas.microsoft.com/office/drawing/2014/main" id="{C3700DFB-0FA5-A3C2-184F-59EE38C694C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281F912-EEF5-083A-73E6-E9B030009747}"/>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622323262"/>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47325C-4F47-488A-92E3-9644F855282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C2BF164-CCFD-B0FA-1AA9-262D4A27C14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1C1C8C-1926-0959-89DA-0D6E7A5C1CC3}"/>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5" name="Espace réservé du pied de page 4">
            <a:extLst>
              <a:ext uri="{FF2B5EF4-FFF2-40B4-BE49-F238E27FC236}">
                <a16:creationId xmlns:a16="http://schemas.microsoft.com/office/drawing/2014/main" id="{F2AE4C72-D41B-A332-3490-B7A15E7060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363CAF-1A43-DDD3-9BF7-EC9F1F81F9A6}"/>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1744480901"/>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0B1C094-26A9-73A9-E32A-3D79776D821F}"/>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2DF826E-A80B-70EB-7724-746D27EE351C}"/>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9F6F8B0-0165-E638-D506-B9EBEF708D79}"/>
              </a:ext>
            </a:extLst>
          </p:cNvPr>
          <p:cNvSpPr>
            <a:spLocks noGrp="1"/>
          </p:cNvSpPr>
          <p:nvPr>
            <p:ph type="dt" sz="half" idx="10"/>
          </p:nvPr>
        </p:nvSpPr>
        <p:spPr/>
        <p:txBody>
          <a:bodyPr/>
          <a:lstStyle/>
          <a:p>
            <a:fld id="{7FF2A986-8E4B-41ED-B52A-2605DC903F43}" type="datetimeFigureOut">
              <a:rPr lang="fr-FR" smtClean="0"/>
              <a:t>09/11/2025</a:t>
            </a:fld>
            <a:endParaRPr lang="fr-FR"/>
          </a:p>
        </p:txBody>
      </p:sp>
      <p:sp>
        <p:nvSpPr>
          <p:cNvPr id="5" name="Espace réservé du pied de page 4">
            <a:extLst>
              <a:ext uri="{FF2B5EF4-FFF2-40B4-BE49-F238E27FC236}">
                <a16:creationId xmlns:a16="http://schemas.microsoft.com/office/drawing/2014/main" id="{11D01959-5531-39AE-0A88-E786379D4C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2A1332C-AB4E-CE9A-E25F-5F499EEE232A}"/>
              </a:ext>
            </a:extLst>
          </p:cNvPr>
          <p:cNvSpPr>
            <a:spLocks noGrp="1"/>
          </p:cNvSpPr>
          <p:nvPr>
            <p:ph type="sldNum" sz="quarter" idx="12"/>
          </p:nvPr>
        </p:nvSpPr>
        <p:spPr/>
        <p:txBody>
          <a:bodyPr/>
          <a:lstStyle/>
          <a:p>
            <a:fld id="{51A88BB2-0682-4E7D-9EF7-1C69D641E751}" type="slidenum">
              <a:rPr lang="fr-FR" smtClean="0"/>
              <a:t>‹N°›</a:t>
            </a:fld>
            <a:endParaRPr lang="fr-FR"/>
          </a:p>
        </p:txBody>
      </p:sp>
    </p:spTree>
    <p:extLst>
      <p:ext uri="{BB962C8B-B14F-4D97-AF65-F5344CB8AC3E}">
        <p14:creationId xmlns:p14="http://schemas.microsoft.com/office/powerpoint/2010/main" val="1795514319"/>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1790"/>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2464" y="3886525"/>
            <a:ext cx="6400801" cy="1752600"/>
          </a:xfrm>
        </p:spPr>
        <p:txBody>
          <a:bodyPr/>
          <a:lstStyle>
            <a:lvl1pPr marL="0" indent="0" algn="ctr">
              <a:buNone/>
              <a:defRPr>
                <a:solidFill>
                  <a:schemeClr val="tx1">
                    <a:tint val="75000"/>
                  </a:schemeClr>
                </a:solidFill>
              </a:defRPr>
            </a:lvl1pPr>
            <a:lvl2pPr marL="418551" indent="0" algn="ctr">
              <a:buNone/>
              <a:defRPr>
                <a:solidFill>
                  <a:schemeClr val="tx1">
                    <a:tint val="75000"/>
                  </a:schemeClr>
                </a:solidFill>
              </a:defRPr>
            </a:lvl2pPr>
            <a:lvl3pPr marL="837075" indent="0" algn="ctr">
              <a:buNone/>
              <a:defRPr>
                <a:solidFill>
                  <a:schemeClr val="tx1">
                    <a:tint val="75000"/>
                  </a:schemeClr>
                </a:solidFill>
              </a:defRPr>
            </a:lvl3pPr>
            <a:lvl4pPr marL="1255609" indent="0" algn="ctr">
              <a:buNone/>
              <a:defRPr>
                <a:solidFill>
                  <a:schemeClr val="tx1">
                    <a:tint val="75000"/>
                  </a:schemeClr>
                </a:solidFill>
              </a:defRPr>
            </a:lvl4pPr>
            <a:lvl5pPr marL="1674142" indent="0" algn="ctr">
              <a:buNone/>
              <a:defRPr>
                <a:solidFill>
                  <a:schemeClr val="tx1">
                    <a:tint val="75000"/>
                  </a:schemeClr>
                </a:solidFill>
              </a:defRPr>
            </a:lvl5pPr>
            <a:lvl6pPr marL="2092574" indent="0" algn="ctr">
              <a:buNone/>
              <a:defRPr>
                <a:solidFill>
                  <a:schemeClr val="tx1">
                    <a:tint val="75000"/>
                  </a:schemeClr>
                </a:solidFill>
              </a:defRPr>
            </a:lvl6pPr>
            <a:lvl7pPr marL="2511221" indent="0" algn="ctr">
              <a:buNone/>
              <a:defRPr>
                <a:solidFill>
                  <a:schemeClr val="tx1">
                    <a:tint val="75000"/>
                  </a:schemeClr>
                </a:solidFill>
              </a:defRPr>
            </a:lvl7pPr>
            <a:lvl8pPr marL="2929811" indent="0" algn="ctr">
              <a:buNone/>
              <a:defRPr>
                <a:solidFill>
                  <a:schemeClr val="tx1">
                    <a:tint val="75000"/>
                  </a:schemeClr>
                </a:solidFill>
              </a:defRPr>
            </a:lvl8pPr>
            <a:lvl9pPr marL="334829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5204588"/>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56668593"/>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06922"/>
            <a:ext cx="7772400" cy="1362077"/>
          </a:xfrm>
        </p:spPr>
        <p:txBody>
          <a:bodyPr anchor="t"/>
          <a:lstStyle>
            <a:lvl1pPr algn="l">
              <a:defRPr sz="3651" b="1" cap="all"/>
            </a:lvl1pPr>
          </a:lstStyle>
          <a:p>
            <a:r>
              <a:rPr lang="fr-FR"/>
              <a:t>Cliquez pour modifier le style du titre</a:t>
            </a:r>
          </a:p>
        </p:txBody>
      </p:sp>
      <p:sp>
        <p:nvSpPr>
          <p:cNvPr id="3" name="Espace réservé du texte 2"/>
          <p:cNvSpPr>
            <a:spLocks noGrp="1"/>
          </p:cNvSpPr>
          <p:nvPr>
            <p:ph type="body" idx="1"/>
          </p:nvPr>
        </p:nvSpPr>
        <p:spPr>
          <a:xfrm>
            <a:off x="724193" y="2906982"/>
            <a:ext cx="7772400" cy="1500187"/>
          </a:xfrm>
        </p:spPr>
        <p:txBody>
          <a:bodyPr anchor="b"/>
          <a:lstStyle>
            <a:lvl1pPr marL="0" indent="0">
              <a:buNone/>
              <a:defRPr sz="1905">
                <a:solidFill>
                  <a:schemeClr val="tx1">
                    <a:tint val="75000"/>
                  </a:schemeClr>
                </a:solidFill>
              </a:defRPr>
            </a:lvl1pPr>
            <a:lvl2pPr marL="418551" indent="0">
              <a:buNone/>
              <a:defRPr sz="1667">
                <a:solidFill>
                  <a:schemeClr val="tx1">
                    <a:tint val="75000"/>
                  </a:schemeClr>
                </a:solidFill>
              </a:defRPr>
            </a:lvl2pPr>
            <a:lvl3pPr marL="837075" indent="0">
              <a:buNone/>
              <a:defRPr sz="1429">
                <a:solidFill>
                  <a:schemeClr val="tx1">
                    <a:tint val="75000"/>
                  </a:schemeClr>
                </a:solidFill>
              </a:defRPr>
            </a:lvl3pPr>
            <a:lvl4pPr marL="1255609" indent="0">
              <a:buNone/>
              <a:defRPr sz="1349">
                <a:solidFill>
                  <a:schemeClr val="tx1">
                    <a:tint val="75000"/>
                  </a:schemeClr>
                </a:solidFill>
              </a:defRPr>
            </a:lvl4pPr>
            <a:lvl5pPr marL="1674142" indent="0">
              <a:buNone/>
              <a:defRPr sz="1349">
                <a:solidFill>
                  <a:schemeClr val="tx1">
                    <a:tint val="75000"/>
                  </a:schemeClr>
                </a:solidFill>
              </a:defRPr>
            </a:lvl5pPr>
            <a:lvl6pPr marL="2092574" indent="0">
              <a:buNone/>
              <a:defRPr sz="1349">
                <a:solidFill>
                  <a:schemeClr val="tx1">
                    <a:tint val="75000"/>
                  </a:schemeClr>
                </a:solidFill>
              </a:defRPr>
            </a:lvl6pPr>
            <a:lvl7pPr marL="2511221" indent="0">
              <a:buNone/>
              <a:defRPr sz="1349">
                <a:solidFill>
                  <a:schemeClr val="tx1">
                    <a:tint val="75000"/>
                  </a:schemeClr>
                </a:solidFill>
              </a:defRPr>
            </a:lvl7pPr>
            <a:lvl8pPr marL="2929811" indent="0">
              <a:buNone/>
              <a:defRPr sz="1349">
                <a:solidFill>
                  <a:schemeClr val="tx1">
                    <a:tint val="75000"/>
                  </a:schemeClr>
                </a:solidFill>
              </a:defRPr>
            </a:lvl8pPr>
            <a:lvl9pPr marL="3348290" indent="0">
              <a:buNone/>
              <a:defRPr sz="1349">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19910547"/>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11" y="1337984"/>
            <a:ext cx="4038602" cy="3771899"/>
          </a:xfrm>
        </p:spPr>
        <p:txBody>
          <a:bodyPr/>
          <a:lstStyle>
            <a:lvl1pPr>
              <a:defRPr sz="2540"/>
            </a:lvl1pPr>
            <a:lvl2pPr>
              <a:defRPr sz="2302"/>
            </a:lvl2pPr>
            <a:lvl3pPr>
              <a:defRPr sz="1905"/>
            </a:lvl3pPr>
            <a:lvl4pPr>
              <a:defRPr sz="1667"/>
            </a:lvl4pPr>
            <a:lvl5pPr>
              <a:defRPr sz="1667"/>
            </a:lvl5pPr>
            <a:lvl6pPr>
              <a:defRPr sz="1667"/>
            </a:lvl6pPr>
            <a:lvl7pPr>
              <a:defRPr sz="1667"/>
            </a:lvl7pPr>
            <a:lvl8pPr>
              <a:defRPr sz="1667"/>
            </a:lvl8pPr>
            <a:lvl9pPr>
              <a:defRPr sz="1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872" y="1337984"/>
            <a:ext cx="4038602" cy="3771899"/>
          </a:xfrm>
        </p:spPr>
        <p:txBody>
          <a:bodyPr/>
          <a:lstStyle>
            <a:lvl1pPr>
              <a:defRPr sz="2540"/>
            </a:lvl1pPr>
            <a:lvl2pPr>
              <a:defRPr sz="2302"/>
            </a:lvl2pPr>
            <a:lvl3pPr>
              <a:defRPr sz="1905"/>
            </a:lvl3pPr>
            <a:lvl4pPr>
              <a:defRPr sz="1667"/>
            </a:lvl4pPr>
            <a:lvl5pPr>
              <a:defRPr sz="1667"/>
            </a:lvl5pPr>
            <a:lvl6pPr>
              <a:defRPr sz="1667"/>
            </a:lvl6pPr>
            <a:lvl7pPr>
              <a:defRPr sz="1667"/>
            </a:lvl7pPr>
            <a:lvl8pPr>
              <a:defRPr sz="1667"/>
            </a:lvl8pPr>
            <a:lvl9pPr>
              <a:defRPr sz="1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449162935"/>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345" y="275703"/>
            <a:ext cx="8229602"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639" y="1535455"/>
            <a:ext cx="4040189" cy="639761"/>
          </a:xfrm>
        </p:spPr>
        <p:txBody>
          <a:bodyPr anchor="b"/>
          <a:lstStyle>
            <a:lvl1pPr marL="0" indent="0">
              <a:buNone/>
              <a:defRPr sz="2302" b="1"/>
            </a:lvl1pPr>
            <a:lvl2pPr marL="418551" indent="0">
              <a:buNone/>
              <a:defRPr sz="1905" b="1"/>
            </a:lvl2pPr>
            <a:lvl3pPr marL="837075" indent="0">
              <a:buNone/>
              <a:defRPr sz="1667" b="1"/>
            </a:lvl3pPr>
            <a:lvl4pPr marL="1255609" indent="0">
              <a:buNone/>
              <a:defRPr sz="1429" b="1"/>
            </a:lvl4pPr>
            <a:lvl5pPr marL="1674142" indent="0">
              <a:buNone/>
              <a:defRPr sz="1429" b="1"/>
            </a:lvl5pPr>
            <a:lvl6pPr marL="2092574" indent="0">
              <a:buNone/>
              <a:defRPr sz="1429" b="1"/>
            </a:lvl6pPr>
            <a:lvl7pPr marL="2511221" indent="0">
              <a:buNone/>
              <a:defRPr sz="1429" b="1"/>
            </a:lvl7pPr>
            <a:lvl8pPr marL="2929811" indent="0">
              <a:buNone/>
              <a:defRPr sz="1429" b="1"/>
            </a:lvl8pPr>
            <a:lvl9pPr marL="3348290" indent="0">
              <a:buNone/>
              <a:defRPr sz="1429" b="1"/>
            </a:lvl9pPr>
          </a:lstStyle>
          <a:p>
            <a:pPr lvl="0"/>
            <a:r>
              <a:rPr lang="fr-FR"/>
              <a:t>Cliquez pour modifier les styles du texte du masque</a:t>
            </a:r>
          </a:p>
        </p:txBody>
      </p:sp>
      <p:sp>
        <p:nvSpPr>
          <p:cNvPr id="4" name="Espace réservé du contenu 3"/>
          <p:cNvSpPr>
            <a:spLocks noGrp="1"/>
          </p:cNvSpPr>
          <p:nvPr>
            <p:ph sz="half" idx="2"/>
          </p:nvPr>
        </p:nvSpPr>
        <p:spPr>
          <a:xfrm>
            <a:off x="457639" y="2175726"/>
            <a:ext cx="4040189" cy="3951289"/>
          </a:xfrm>
        </p:spPr>
        <p:txBody>
          <a:bodyPr/>
          <a:lstStyle>
            <a:lvl1pPr>
              <a:defRPr sz="2302"/>
            </a:lvl1pPr>
            <a:lvl2pPr>
              <a:defRPr sz="190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869" y="1535455"/>
            <a:ext cx="4041779" cy="639761"/>
          </a:xfrm>
        </p:spPr>
        <p:txBody>
          <a:bodyPr anchor="b"/>
          <a:lstStyle>
            <a:lvl1pPr marL="0" indent="0">
              <a:buNone/>
              <a:defRPr sz="2302" b="1"/>
            </a:lvl1pPr>
            <a:lvl2pPr marL="418551" indent="0">
              <a:buNone/>
              <a:defRPr sz="1905" b="1"/>
            </a:lvl2pPr>
            <a:lvl3pPr marL="837075" indent="0">
              <a:buNone/>
              <a:defRPr sz="1667" b="1"/>
            </a:lvl3pPr>
            <a:lvl4pPr marL="1255609" indent="0">
              <a:buNone/>
              <a:defRPr sz="1429" b="1"/>
            </a:lvl4pPr>
            <a:lvl5pPr marL="1674142" indent="0">
              <a:buNone/>
              <a:defRPr sz="1429" b="1"/>
            </a:lvl5pPr>
            <a:lvl6pPr marL="2092574" indent="0">
              <a:buNone/>
              <a:defRPr sz="1429" b="1"/>
            </a:lvl6pPr>
            <a:lvl7pPr marL="2511221" indent="0">
              <a:buNone/>
              <a:defRPr sz="1429" b="1"/>
            </a:lvl7pPr>
            <a:lvl8pPr marL="2929811" indent="0">
              <a:buNone/>
              <a:defRPr sz="1429" b="1"/>
            </a:lvl8pPr>
            <a:lvl9pPr marL="3348290" indent="0">
              <a:buNone/>
              <a:defRPr sz="142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869" y="2175726"/>
            <a:ext cx="4041779" cy="3951289"/>
          </a:xfrm>
        </p:spPr>
        <p:txBody>
          <a:bodyPr/>
          <a:lstStyle>
            <a:lvl1pPr>
              <a:defRPr sz="2302"/>
            </a:lvl1pPr>
            <a:lvl2pPr>
              <a:defRPr sz="190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25662868"/>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809979419"/>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46302252"/>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865" y="276773"/>
            <a:ext cx="3008312" cy="1162050"/>
          </a:xfrm>
        </p:spPr>
        <p:txBody>
          <a:bodyPr anchor="b"/>
          <a:lstStyle>
            <a:lvl1pPr algn="l">
              <a:defRPr sz="1905" b="1"/>
            </a:lvl1pPr>
          </a:lstStyle>
          <a:p>
            <a:r>
              <a:rPr lang="fr-FR"/>
              <a:t>Cliquez pour modifier le style du titre</a:t>
            </a:r>
          </a:p>
        </p:txBody>
      </p:sp>
      <p:sp>
        <p:nvSpPr>
          <p:cNvPr id="3" name="Espace réservé du contenu 2"/>
          <p:cNvSpPr>
            <a:spLocks noGrp="1"/>
          </p:cNvSpPr>
          <p:nvPr>
            <p:ph idx="1"/>
          </p:nvPr>
        </p:nvSpPr>
        <p:spPr>
          <a:xfrm>
            <a:off x="3575863" y="278279"/>
            <a:ext cx="5111750" cy="5853111"/>
          </a:xfrm>
        </p:spPr>
        <p:txBody>
          <a:bodyPr/>
          <a:lstStyle>
            <a:lvl1pPr>
              <a:defRPr sz="3016"/>
            </a:lvl1pPr>
            <a:lvl2pPr>
              <a:defRPr sz="2540"/>
            </a:lvl2pPr>
            <a:lvl3pPr>
              <a:defRPr sz="2302"/>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865" y="1435449"/>
            <a:ext cx="3008312" cy="4691061"/>
          </a:xfrm>
        </p:spPr>
        <p:txBody>
          <a:bodyPr/>
          <a:lstStyle>
            <a:lvl1pPr marL="0" indent="0">
              <a:buNone/>
              <a:defRPr sz="1349"/>
            </a:lvl1pPr>
            <a:lvl2pPr marL="418551" indent="0">
              <a:buNone/>
              <a:defRPr sz="1032"/>
            </a:lvl2pPr>
            <a:lvl3pPr marL="837075" indent="0">
              <a:buNone/>
              <a:defRPr sz="873"/>
            </a:lvl3pPr>
            <a:lvl4pPr marL="1255609" indent="0">
              <a:buNone/>
              <a:defRPr sz="873"/>
            </a:lvl4pPr>
            <a:lvl5pPr marL="1674142" indent="0">
              <a:buNone/>
              <a:defRPr sz="873"/>
            </a:lvl5pPr>
            <a:lvl6pPr marL="2092574" indent="0">
              <a:buNone/>
              <a:defRPr sz="873"/>
            </a:lvl6pPr>
            <a:lvl7pPr marL="2511221" indent="0">
              <a:buNone/>
              <a:defRPr sz="873"/>
            </a:lvl7pPr>
            <a:lvl8pPr marL="2929811" indent="0">
              <a:buNone/>
              <a:defRPr sz="873"/>
            </a:lvl8pPr>
            <a:lvl9pPr marL="3348290" indent="0">
              <a:buNone/>
              <a:defRPr sz="87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02969603"/>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37" y="4803763"/>
            <a:ext cx="5486400" cy="566740"/>
          </a:xfrm>
        </p:spPr>
        <p:txBody>
          <a:bodyPr anchor="b"/>
          <a:lstStyle>
            <a:lvl1pPr algn="l">
              <a:defRPr sz="1905" b="1"/>
            </a:lvl1pPr>
          </a:lstStyle>
          <a:p>
            <a:r>
              <a:rPr lang="fr-FR"/>
              <a:t>Cliquez pour modifier le style du titre</a:t>
            </a:r>
          </a:p>
        </p:txBody>
      </p:sp>
      <p:sp>
        <p:nvSpPr>
          <p:cNvPr id="3" name="Espace réservé pour une image  2"/>
          <p:cNvSpPr>
            <a:spLocks noGrp="1"/>
          </p:cNvSpPr>
          <p:nvPr>
            <p:ph type="pic" idx="1"/>
          </p:nvPr>
        </p:nvSpPr>
        <p:spPr>
          <a:xfrm>
            <a:off x="1792337" y="618683"/>
            <a:ext cx="5486400" cy="4114800"/>
          </a:xfrm>
        </p:spPr>
        <p:txBody>
          <a:bodyPr/>
          <a:lstStyle>
            <a:lvl1pPr marL="0" indent="0">
              <a:buNone/>
              <a:defRPr sz="3016"/>
            </a:lvl1pPr>
            <a:lvl2pPr marL="418551" indent="0">
              <a:buNone/>
              <a:defRPr sz="2540"/>
            </a:lvl2pPr>
            <a:lvl3pPr marL="837075" indent="0">
              <a:buNone/>
              <a:defRPr sz="2302"/>
            </a:lvl3pPr>
            <a:lvl4pPr marL="1255609" indent="0">
              <a:buNone/>
              <a:defRPr sz="1905"/>
            </a:lvl4pPr>
            <a:lvl5pPr marL="1674142" indent="0">
              <a:buNone/>
              <a:defRPr sz="1905"/>
            </a:lvl5pPr>
            <a:lvl6pPr marL="2092574" indent="0">
              <a:buNone/>
              <a:defRPr sz="1905"/>
            </a:lvl6pPr>
            <a:lvl7pPr marL="2511221" indent="0">
              <a:buNone/>
              <a:defRPr sz="1905"/>
            </a:lvl7pPr>
            <a:lvl8pPr marL="2929811" indent="0">
              <a:buNone/>
              <a:defRPr sz="1905"/>
            </a:lvl8pPr>
            <a:lvl9pPr marL="3348290" indent="0">
              <a:buNone/>
              <a:defRPr sz="1905"/>
            </a:lvl9pPr>
          </a:lstStyle>
          <a:p>
            <a:endParaRPr lang="fr-FR"/>
          </a:p>
        </p:txBody>
      </p:sp>
      <p:sp>
        <p:nvSpPr>
          <p:cNvPr id="4" name="Espace réservé du texte 3"/>
          <p:cNvSpPr>
            <a:spLocks noGrp="1"/>
          </p:cNvSpPr>
          <p:nvPr>
            <p:ph type="body" sz="half" idx="2"/>
          </p:nvPr>
        </p:nvSpPr>
        <p:spPr>
          <a:xfrm>
            <a:off x="1792337" y="5368474"/>
            <a:ext cx="5486400" cy="804862"/>
          </a:xfrm>
        </p:spPr>
        <p:txBody>
          <a:bodyPr/>
          <a:lstStyle>
            <a:lvl1pPr marL="0" indent="0">
              <a:buNone/>
              <a:defRPr sz="1349"/>
            </a:lvl1pPr>
            <a:lvl2pPr marL="418551" indent="0">
              <a:buNone/>
              <a:defRPr sz="1032"/>
            </a:lvl2pPr>
            <a:lvl3pPr marL="837075" indent="0">
              <a:buNone/>
              <a:defRPr sz="873"/>
            </a:lvl3pPr>
            <a:lvl4pPr marL="1255609" indent="0">
              <a:buNone/>
              <a:defRPr sz="873"/>
            </a:lvl4pPr>
            <a:lvl5pPr marL="1674142" indent="0">
              <a:buNone/>
              <a:defRPr sz="873"/>
            </a:lvl5pPr>
            <a:lvl6pPr marL="2092574" indent="0">
              <a:buNone/>
              <a:defRPr sz="873"/>
            </a:lvl6pPr>
            <a:lvl7pPr marL="2511221" indent="0">
              <a:buNone/>
              <a:defRPr sz="873"/>
            </a:lvl7pPr>
            <a:lvl8pPr marL="2929811" indent="0">
              <a:buNone/>
              <a:defRPr sz="873"/>
            </a:lvl8pPr>
            <a:lvl9pPr marL="3348290" indent="0">
              <a:buNone/>
              <a:defRPr sz="87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184122132"/>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14475764"/>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6" y="231884"/>
            <a:ext cx="2057402" cy="4876799"/>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8419" y="231884"/>
            <a:ext cx="6019799" cy="48767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901292084"/>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2044"/>
            <a:ext cx="7772400" cy="1470027"/>
          </a:xfrm>
        </p:spPr>
        <p:txBody>
          <a:bodyPr/>
          <a:lstStyle/>
          <a:p>
            <a:r>
              <a:rPr lang="fr-FR"/>
              <a:t>Cliquez pour modifier le style du titre</a:t>
            </a:r>
          </a:p>
        </p:txBody>
      </p:sp>
      <p:sp>
        <p:nvSpPr>
          <p:cNvPr id="3" name="Sous-titre 2"/>
          <p:cNvSpPr>
            <a:spLocks noGrp="1"/>
          </p:cNvSpPr>
          <p:nvPr>
            <p:ph type="subTitle" idx="1"/>
          </p:nvPr>
        </p:nvSpPr>
        <p:spPr>
          <a:xfrm>
            <a:off x="1372474" y="3886351"/>
            <a:ext cx="6400801" cy="1752600"/>
          </a:xfrm>
        </p:spPr>
        <p:txBody>
          <a:bodyPr/>
          <a:lstStyle>
            <a:lvl1pPr marL="0" indent="0" algn="ctr">
              <a:buNone/>
              <a:defRPr>
                <a:solidFill>
                  <a:schemeClr val="tx1">
                    <a:tint val="75000"/>
                  </a:schemeClr>
                </a:solidFill>
              </a:defRPr>
            </a:lvl1pPr>
            <a:lvl2pPr marL="496607" indent="0" algn="ctr">
              <a:buNone/>
              <a:defRPr>
                <a:solidFill>
                  <a:schemeClr val="tx1">
                    <a:tint val="75000"/>
                  </a:schemeClr>
                </a:solidFill>
              </a:defRPr>
            </a:lvl2pPr>
            <a:lvl3pPr marL="993209" indent="0" algn="ctr">
              <a:buNone/>
              <a:defRPr>
                <a:solidFill>
                  <a:schemeClr val="tx1">
                    <a:tint val="75000"/>
                  </a:schemeClr>
                </a:solidFill>
              </a:defRPr>
            </a:lvl3pPr>
            <a:lvl4pPr marL="1489689" indent="0" algn="ctr">
              <a:buNone/>
              <a:defRPr>
                <a:solidFill>
                  <a:schemeClr val="tx1">
                    <a:tint val="75000"/>
                  </a:schemeClr>
                </a:solidFill>
              </a:defRPr>
            </a:lvl4pPr>
            <a:lvl5pPr marL="1986388" indent="0" algn="ctr">
              <a:buNone/>
              <a:defRPr>
                <a:solidFill>
                  <a:schemeClr val="tx1">
                    <a:tint val="75000"/>
                  </a:schemeClr>
                </a:solidFill>
              </a:defRPr>
            </a:lvl5pPr>
            <a:lvl6pPr marL="2482815" indent="0" algn="ctr">
              <a:buNone/>
              <a:defRPr>
                <a:solidFill>
                  <a:schemeClr val="tx1">
                    <a:tint val="75000"/>
                  </a:schemeClr>
                </a:solidFill>
              </a:defRPr>
            </a:lvl6pPr>
            <a:lvl7pPr marL="2979363" indent="0" algn="ctr">
              <a:buNone/>
              <a:defRPr>
                <a:solidFill>
                  <a:schemeClr val="tx1">
                    <a:tint val="75000"/>
                  </a:schemeClr>
                </a:solidFill>
              </a:defRPr>
            </a:lvl7pPr>
            <a:lvl8pPr marL="3475875" indent="0" algn="ctr">
              <a:buNone/>
              <a:defRPr>
                <a:solidFill>
                  <a:schemeClr val="tx1">
                    <a:tint val="75000"/>
                  </a:schemeClr>
                </a:solidFill>
              </a:defRPr>
            </a:lvl8pPr>
            <a:lvl9pPr marL="3972473"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79150133"/>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39160896"/>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12453"/>
            <a:ext cx="7772400" cy="1362074"/>
          </a:xfrm>
        </p:spPr>
        <p:txBody>
          <a:bodyPr anchor="t"/>
          <a:lstStyle>
            <a:lvl1pPr algn="l">
              <a:defRPr sz="4445" b="1" cap="all"/>
            </a:lvl1pPr>
          </a:lstStyle>
          <a:p>
            <a:r>
              <a:rPr lang="fr-FR"/>
              <a:t>Cliquez pour modifier le style du titre</a:t>
            </a:r>
          </a:p>
        </p:txBody>
      </p:sp>
      <p:sp>
        <p:nvSpPr>
          <p:cNvPr id="3" name="Espace réservé du texte 2"/>
          <p:cNvSpPr>
            <a:spLocks noGrp="1"/>
          </p:cNvSpPr>
          <p:nvPr>
            <p:ph type="body" idx="1"/>
          </p:nvPr>
        </p:nvSpPr>
        <p:spPr>
          <a:xfrm>
            <a:off x="724193" y="2906962"/>
            <a:ext cx="7772400" cy="1500187"/>
          </a:xfrm>
        </p:spPr>
        <p:txBody>
          <a:bodyPr anchor="b"/>
          <a:lstStyle>
            <a:lvl1pPr marL="0" indent="0">
              <a:buNone/>
              <a:defRPr sz="2222">
                <a:solidFill>
                  <a:schemeClr val="tx1">
                    <a:tint val="75000"/>
                  </a:schemeClr>
                </a:solidFill>
              </a:defRPr>
            </a:lvl1pPr>
            <a:lvl2pPr marL="496607" indent="0">
              <a:buNone/>
              <a:defRPr sz="1904">
                <a:solidFill>
                  <a:schemeClr val="tx1">
                    <a:tint val="75000"/>
                  </a:schemeClr>
                </a:solidFill>
              </a:defRPr>
            </a:lvl2pPr>
            <a:lvl3pPr marL="993209" indent="0">
              <a:buNone/>
              <a:defRPr sz="1799">
                <a:solidFill>
                  <a:schemeClr val="tx1">
                    <a:tint val="75000"/>
                  </a:schemeClr>
                </a:solidFill>
              </a:defRPr>
            </a:lvl3pPr>
            <a:lvl4pPr marL="1489689" indent="0">
              <a:buNone/>
              <a:defRPr sz="1588">
                <a:solidFill>
                  <a:schemeClr val="tx1">
                    <a:tint val="75000"/>
                  </a:schemeClr>
                </a:solidFill>
              </a:defRPr>
            </a:lvl4pPr>
            <a:lvl5pPr marL="1986388" indent="0">
              <a:buNone/>
              <a:defRPr sz="1588">
                <a:solidFill>
                  <a:schemeClr val="tx1">
                    <a:tint val="75000"/>
                  </a:schemeClr>
                </a:solidFill>
              </a:defRPr>
            </a:lvl5pPr>
            <a:lvl6pPr marL="2482815" indent="0">
              <a:buNone/>
              <a:defRPr sz="1588">
                <a:solidFill>
                  <a:schemeClr val="tx1">
                    <a:tint val="75000"/>
                  </a:schemeClr>
                </a:solidFill>
              </a:defRPr>
            </a:lvl6pPr>
            <a:lvl7pPr marL="2979363" indent="0">
              <a:buNone/>
              <a:defRPr sz="1588">
                <a:solidFill>
                  <a:schemeClr val="tx1">
                    <a:tint val="75000"/>
                  </a:schemeClr>
                </a:solidFill>
              </a:defRPr>
            </a:lvl7pPr>
            <a:lvl8pPr marL="3475875" indent="0">
              <a:buNone/>
              <a:defRPr sz="1588">
                <a:solidFill>
                  <a:schemeClr val="tx1">
                    <a:tint val="75000"/>
                  </a:schemeClr>
                </a:solidFill>
              </a:defRPr>
            </a:lvl8pPr>
            <a:lvl9pPr marL="3972473" indent="0">
              <a:buNone/>
              <a:defRPr sz="1588">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27565115"/>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11"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872"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282228601"/>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698" y="1535454"/>
            <a:ext cx="4040189"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4" name="Espace réservé du contenu 3"/>
          <p:cNvSpPr>
            <a:spLocks noGrp="1"/>
          </p:cNvSpPr>
          <p:nvPr>
            <p:ph sz="half" idx="2"/>
          </p:nvPr>
        </p:nvSpPr>
        <p:spPr>
          <a:xfrm>
            <a:off x="457698" y="2175066"/>
            <a:ext cx="4040189"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869" y="1535454"/>
            <a:ext cx="4041778"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869" y="2175066"/>
            <a:ext cx="4041778"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705941946"/>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92358673"/>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804310165"/>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941" y="276773"/>
            <a:ext cx="3008312" cy="1162050"/>
          </a:xfrm>
        </p:spPr>
        <p:txBody>
          <a:bodyPr anchor="b"/>
          <a:lstStyle>
            <a:lvl1pPr algn="l">
              <a:defRPr sz="2222" b="1"/>
            </a:lvl1pPr>
          </a:lstStyle>
          <a:p>
            <a:r>
              <a:rPr lang="fr-FR"/>
              <a:t>Cliquez pour modifier le style du titre</a:t>
            </a:r>
          </a:p>
        </p:txBody>
      </p:sp>
      <p:sp>
        <p:nvSpPr>
          <p:cNvPr id="3" name="Espace réservé du contenu 2"/>
          <p:cNvSpPr>
            <a:spLocks noGrp="1"/>
          </p:cNvSpPr>
          <p:nvPr>
            <p:ph idx="1"/>
          </p:nvPr>
        </p:nvSpPr>
        <p:spPr>
          <a:xfrm>
            <a:off x="3575670" y="278324"/>
            <a:ext cx="5111749" cy="5853111"/>
          </a:xfrm>
        </p:spPr>
        <p:txBody>
          <a:bodyPr/>
          <a:lstStyle>
            <a:lvl1pPr>
              <a:defRPr sz="3492"/>
            </a:lvl1pPr>
            <a:lvl2pPr>
              <a:defRPr sz="3069"/>
            </a:lvl2pPr>
            <a:lvl3pPr>
              <a:defRPr sz="2646"/>
            </a:lvl3pPr>
            <a:lvl4pPr>
              <a:defRPr sz="2222"/>
            </a:lvl4pPr>
            <a:lvl5pPr>
              <a:defRPr sz="2222"/>
            </a:lvl5pPr>
            <a:lvl6pPr>
              <a:defRPr sz="2222"/>
            </a:lvl6pPr>
            <a:lvl7pPr>
              <a:defRPr sz="2222"/>
            </a:lvl7pPr>
            <a:lvl8pPr>
              <a:defRPr sz="2222"/>
            </a:lvl8pPr>
            <a:lvl9pPr>
              <a:defRPr sz="222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941" y="1435430"/>
            <a:ext cx="3008312" cy="4691061"/>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73454881"/>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59" y="4804610"/>
            <a:ext cx="5486400" cy="566738"/>
          </a:xfrm>
        </p:spPr>
        <p:txBody>
          <a:bodyPr anchor="b"/>
          <a:lstStyle>
            <a:lvl1pPr algn="l">
              <a:defRPr sz="2222" b="1"/>
            </a:lvl1pPr>
          </a:lstStyle>
          <a:p>
            <a:r>
              <a:rPr lang="fr-FR"/>
              <a:t>Cliquez pour modifier le style du titre</a:t>
            </a:r>
          </a:p>
        </p:txBody>
      </p:sp>
      <p:sp>
        <p:nvSpPr>
          <p:cNvPr id="3" name="Espace réservé pour une image  2"/>
          <p:cNvSpPr>
            <a:spLocks noGrp="1"/>
          </p:cNvSpPr>
          <p:nvPr>
            <p:ph type="pic" idx="1"/>
          </p:nvPr>
        </p:nvSpPr>
        <p:spPr>
          <a:xfrm>
            <a:off x="1792359" y="618877"/>
            <a:ext cx="5486400" cy="4114800"/>
          </a:xfrm>
        </p:spPr>
        <p:txBody>
          <a:bodyPr/>
          <a:lstStyle>
            <a:lvl1pPr marL="0" indent="0">
              <a:buNone/>
              <a:defRPr sz="3492"/>
            </a:lvl1pPr>
            <a:lvl2pPr marL="496607" indent="0">
              <a:buNone/>
              <a:defRPr sz="3069"/>
            </a:lvl2pPr>
            <a:lvl3pPr marL="993209" indent="0">
              <a:buNone/>
              <a:defRPr sz="2646"/>
            </a:lvl3pPr>
            <a:lvl4pPr marL="1489689" indent="0">
              <a:buNone/>
              <a:defRPr sz="2222"/>
            </a:lvl4pPr>
            <a:lvl5pPr marL="1986388" indent="0">
              <a:buNone/>
              <a:defRPr sz="2222"/>
            </a:lvl5pPr>
            <a:lvl6pPr marL="2482815" indent="0">
              <a:buNone/>
              <a:defRPr sz="2222"/>
            </a:lvl6pPr>
            <a:lvl7pPr marL="2979363" indent="0">
              <a:buNone/>
              <a:defRPr sz="2222"/>
            </a:lvl7pPr>
            <a:lvl8pPr marL="3475875" indent="0">
              <a:buNone/>
              <a:defRPr sz="2222"/>
            </a:lvl8pPr>
            <a:lvl9pPr marL="3972473" indent="0">
              <a:buNone/>
              <a:defRPr sz="2222"/>
            </a:lvl9pPr>
          </a:lstStyle>
          <a:p>
            <a:endParaRPr lang="fr-FR"/>
          </a:p>
        </p:txBody>
      </p:sp>
      <p:sp>
        <p:nvSpPr>
          <p:cNvPr id="4" name="Espace réservé du texte 3"/>
          <p:cNvSpPr>
            <a:spLocks noGrp="1"/>
          </p:cNvSpPr>
          <p:nvPr>
            <p:ph type="body" sz="half" idx="2"/>
          </p:nvPr>
        </p:nvSpPr>
        <p:spPr>
          <a:xfrm>
            <a:off x="1792359" y="5368474"/>
            <a:ext cx="5486400" cy="804862"/>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64226748"/>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40167520"/>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6" y="278645"/>
            <a:ext cx="20574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610" y="278645"/>
            <a:ext cx="6019798"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73004640"/>
      </p:ext>
    </p:ext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48D3259-4E8E-AA48-F73A-AD5E73701A43}"/>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F3587E4-4796-0564-DCA0-130E0BAED8B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2352E4-1818-AEF3-4973-E4FA93B8B37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7FF2A986-8E4B-41ED-B52A-2605DC903F43}" type="datetimeFigureOut">
              <a:rPr lang="fr-FR" smtClean="0"/>
              <a:t>09/11/2025</a:t>
            </a:fld>
            <a:endParaRPr lang="fr-FR"/>
          </a:p>
        </p:txBody>
      </p:sp>
      <p:sp>
        <p:nvSpPr>
          <p:cNvPr id="5" name="Espace réservé du pied de page 4">
            <a:extLst>
              <a:ext uri="{FF2B5EF4-FFF2-40B4-BE49-F238E27FC236}">
                <a16:creationId xmlns:a16="http://schemas.microsoft.com/office/drawing/2014/main" id="{4A1AD2D5-F386-2CE0-AFD6-4BE25F09EB75}"/>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79CA72A-ABFA-583D-C7A4-7BE93539F62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51A88BB2-0682-4E7D-9EF7-1C69D641E751}" type="slidenum">
              <a:rPr lang="fr-FR" smtClean="0"/>
              <a:t>‹N°›</a:t>
            </a:fld>
            <a:endParaRPr lang="fr-FR"/>
          </a:p>
        </p:txBody>
      </p:sp>
    </p:spTree>
    <p:extLst>
      <p:ext uri="{BB962C8B-B14F-4D97-AF65-F5344CB8AC3E}">
        <p14:creationId xmlns:p14="http://schemas.microsoft.com/office/powerpoint/2010/main" val="18574487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45" y="275703"/>
            <a:ext cx="8229602" cy="1143000"/>
          </a:xfrm>
          <a:prstGeom prst="rect">
            <a:avLst/>
          </a:prstGeom>
        </p:spPr>
        <p:txBody>
          <a:bodyPr vert="horz" lIns="104799" tIns="52475" rIns="104799" bIns="52475"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45" y="1601456"/>
            <a:ext cx="8229602" cy="4525963"/>
          </a:xfrm>
          <a:prstGeom prst="rect">
            <a:avLst/>
          </a:prstGeom>
        </p:spPr>
        <p:txBody>
          <a:bodyPr vert="horz" lIns="104799" tIns="52475" rIns="104799" bIns="52475"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119" y="6360319"/>
            <a:ext cx="2133601" cy="365125"/>
          </a:xfrm>
          <a:prstGeom prst="rect">
            <a:avLst/>
          </a:prstGeom>
        </p:spPr>
        <p:txBody>
          <a:bodyPr vert="horz" lIns="104799" tIns="52475" rIns="104799" bIns="52475" rtlCol="0" anchor="ctr"/>
          <a:lstStyle>
            <a:lvl1pPr algn="l" defTabSz="837075">
              <a:defRPr sz="1032">
                <a:solidFill>
                  <a:schemeClr val="tx1">
                    <a:tint val="75000"/>
                  </a:schemeClr>
                </a:solidFill>
              </a:defRPr>
            </a:lvl1pPr>
          </a:lstStyle>
          <a:p>
            <a:fld id="{A75B66FE-F9BC-4C3F-A1C1-743606EF3B4D}" type="datetimeFigureOut">
              <a:rPr lang="fr-FR" smtClean="0">
                <a:solidFill>
                  <a:prstClr val="black">
                    <a:tint val="75000"/>
                  </a:prstClr>
                </a:solidFill>
              </a:rPr>
              <a:pPr/>
              <a:t>09/11/2025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083" y="6360319"/>
            <a:ext cx="2895600" cy="365125"/>
          </a:xfrm>
          <a:prstGeom prst="rect">
            <a:avLst/>
          </a:prstGeom>
        </p:spPr>
        <p:txBody>
          <a:bodyPr vert="horz" lIns="104799" tIns="52475" rIns="104799" bIns="52475" rtlCol="0" anchor="ctr"/>
          <a:lstStyle>
            <a:lvl1pPr algn="ctr" defTabSz="837075">
              <a:defRPr sz="103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128" y="6360319"/>
            <a:ext cx="2133601" cy="365125"/>
          </a:xfrm>
          <a:prstGeom prst="rect">
            <a:avLst/>
          </a:prstGeom>
        </p:spPr>
        <p:txBody>
          <a:bodyPr vert="horz" lIns="104799" tIns="52475" rIns="104799" bIns="52475" rtlCol="0" anchor="ctr"/>
          <a:lstStyle>
            <a:lvl1pPr algn="r" defTabSz="837075">
              <a:defRPr sz="1032">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9581569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xStyles>
    <p:titleStyle>
      <a:lvl1pPr algn="ctr" defTabSz="837075" rtl="0" eaLnBrk="1" latinLnBrk="0" hangingPunct="1">
        <a:spcBef>
          <a:spcPct val="0"/>
        </a:spcBef>
        <a:buNone/>
        <a:defRPr sz="4048" kern="1200">
          <a:solidFill>
            <a:schemeClr val="tx1"/>
          </a:solidFill>
          <a:latin typeface="+mj-lt"/>
          <a:ea typeface="+mj-ea"/>
          <a:cs typeface="+mj-cs"/>
        </a:defRPr>
      </a:lvl1pPr>
    </p:titleStyle>
    <p:bodyStyle>
      <a:lvl1pPr marL="313909" indent="-313909" algn="l" defTabSz="837075" rtl="0" eaLnBrk="1" latinLnBrk="0" hangingPunct="1">
        <a:spcBef>
          <a:spcPct val="20000"/>
        </a:spcBef>
        <a:buFont typeface="Arial" pitchFamily="34" charset="0"/>
        <a:buChar char="•"/>
        <a:defRPr sz="3016" kern="1200">
          <a:solidFill>
            <a:schemeClr val="tx1"/>
          </a:solidFill>
          <a:latin typeface="+mn-lt"/>
          <a:ea typeface="+mn-ea"/>
          <a:cs typeface="+mn-cs"/>
        </a:defRPr>
      </a:lvl1pPr>
      <a:lvl2pPr marL="680046" indent="-261603" algn="l" defTabSz="837075" rtl="0" eaLnBrk="1" latinLnBrk="0" hangingPunct="1">
        <a:spcBef>
          <a:spcPct val="20000"/>
        </a:spcBef>
        <a:buFont typeface="Arial" pitchFamily="34" charset="0"/>
        <a:buChar char="–"/>
        <a:defRPr sz="2540" kern="1200">
          <a:solidFill>
            <a:schemeClr val="tx1"/>
          </a:solidFill>
          <a:latin typeface="+mn-lt"/>
          <a:ea typeface="+mn-ea"/>
          <a:cs typeface="+mn-cs"/>
        </a:defRPr>
      </a:lvl2pPr>
      <a:lvl3pPr marL="1046286" indent="-209276" algn="l" defTabSz="837075" rtl="0" eaLnBrk="1" latinLnBrk="0" hangingPunct="1">
        <a:spcBef>
          <a:spcPct val="20000"/>
        </a:spcBef>
        <a:buFont typeface="Arial" pitchFamily="34" charset="0"/>
        <a:buChar char="•"/>
        <a:defRPr sz="2302" kern="1200">
          <a:solidFill>
            <a:schemeClr val="tx1"/>
          </a:solidFill>
          <a:latin typeface="+mn-lt"/>
          <a:ea typeface="+mn-ea"/>
          <a:cs typeface="+mn-cs"/>
        </a:defRPr>
      </a:lvl3pPr>
      <a:lvl4pPr marL="1464951" indent="-209276" algn="l" defTabSz="837075" rtl="0" eaLnBrk="1" latinLnBrk="0" hangingPunct="1">
        <a:spcBef>
          <a:spcPct val="20000"/>
        </a:spcBef>
        <a:buFont typeface="Arial" pitchFamily="34" charset="0"/>
        <a:buChar char="–"/>
        <a:defRPr sz="1905" kern="1200">
          <a:solidFill>
            <a:schemeClr val="tx1"/>
          </a:solidFill>
          <a:latin typeface="+mn-lt"/>
          <a:ea typeface="+mn-ea"/>
          <a:cs typeface="+mn-cs"/>
        </a:defRPr>
      </a:lvl4pPr>
      <a:lvl5pPr marL="1883392" indent="-209276" algn="l" defTabSz="837075" rtl="0" eaLnBrk="1" latinLnBrk="0" hangingPunct="1">
        <a:spcBef>
          <a:spcPct val="20000"/>
        </a:spcBef>
        <a:buFont typeface="Arial" pitchFamily="34" charset="0"/>
        <a:buChar char="»"/>
        <a:defRPr sz="1905" kern="1200">
          <a:solidFill>
            <a:schemeClr val="tx1"/>
          </a:solidFill>
          <a:latin typeface="+mn-lt"/>
          <a:ea typeface="+mn-ea"/>
          <a:cs typeface="+mn-cs"/>
        </a:defRPr>
      </a:lvl5pPr>
      <a:lvl6pPr marL="2301943" indent="-209276" algn="l" defTabSz="837075" rtl="0" eaLnBrk="1" latinLnBrk="0" hangingPunct="1">
        <a:spcBef>
          <a:spcPct val="20000"/>
        </a:spcBef>
        <a:buFont typeface="Arial" pitchFamily="34" charset="0"/>
        <a:buChar char="•"/>
        <a:defRPr sz="1905" kern="1200">
          <a:solidFill>
            <a:schemeClr val="tx1"/>
          </a:solidFill>
          <a:latin typeface="+mn-lt"/>
          <a:ea typeface="+mn-ea"/>
          <a:cs typeface="+mn-cs"/>
        </a:defRPr>
      </a:lvl6pPr>
      <a:lvl7pPr marL="2720469" indent="-209276" algn="l" defTabSz="837075" rtl="0" eaLnBrk="1" latinLnBrk="0" hangingPunct="1">
        <a:spcBef>
          <a:spcPct val="20000"/>
        </a:spcBef>
        <a:buFont typeface="Arial" pitchFamily="34" charset="0"/>
        <a:buChar char="•"/>
        <a:defRPr sz="1905" kern="1200">
          <a:solidFill>
            <a:schemeClr val="tx1"/>
          </a:solidFill>
          <a:latin typeface="+mn-lt"/>
          <a:ea typeface="+mn-ea"/>
          <a:cs typeface="+mn-cs"/>
        </a:defRPr>
      </a:lvl7pPr>
      <a:lvl8pPr marL="3139000" indent="-209276" algn="l" defTabSz="837075" rtl="0" eaLnBrk="1" latinLnBrk="0" hangingPunct="1">
        <a:spcBef>
          <a:spcPct val="20000"/>
        </a:spcBef>
        <a:buFont typeface="Arial" pitchFamily="34" charset="0"/>
        <a:buChar char="•"/>
        <a:defRPr sz="1905" kern="1200">
          <a:solidFill>
            <a:schemeClr val="tx1"/>
          </a:solidFill>
          <a:latin typeface="+mn-lt"/>
          <a:ea typeface="+mn-ea"/>
          <a:cs typeface="+mn-cs"/>
        </a:defRPr>
      </a:lvl8pPr>
      <a:lvl9pPr marL="3557519" indent="-209276" algn="l" defTabSz="837075" rtl="0" eaLnBrk="1" latinLnBrk="0" hangingPunct="1">
        <a:spcBef>
          <a:spcPct val="20000"/>
        </a:spcBef>
        <a:buFont typeface="Arial" pitchFamily="34" charset="0"/>
        <a:buChar char="•"/>
        <a:defRPr sz="1905" kern="1200">
          <a:solidFill>
            <a:schemeClr val="tx1"/>
          </a:solidFill>
          <a:latin typeface="+mn-lt"/>
          <a:ea typeface="+mn-ea"/>
          <a:cs typeface="+mn-cs"/>
        </a:defRPr>
      </a:lvl9pPr>
    </p:bodyStyle>
    <p:otherStyle>
      <a:defPPr>
        <a:defRPr lang="fr-FR"/>
      </a:defPPr>
      <a:lvl1pPr marL="0" algn="l" defTabSz="837075" rtl="0" eaLnBrk="1" latinLnBrk="0" hangingPunct="1">
        <a:defRPr sz="1667" kern="1200">
          <a:solidFill>
            <a:schemeClr val="tx1"/>
          </a:solidFill>
          <a:latin typeface="+mn-lt"/>
          <a:ea typeface="+mn-ea"/>
          <a:cs typeface="+mn-cs"/>
        </a:defRPr>
      </a:lvl1pPr>
      <a:lvl2pPr marL="418551" algn="l" defTabSz="837075" rtl="0" eaLnBrk="1" latinLnBrk="0" hangingPunct="1">
        <a:defRPr sz="1667" kern="1200">
          <a:solidFill>
            <a:schemeClr val="tx1"/>
          </a:solidFill>
          <a:latin typeface="+mn-lt"/>
          <a:ea typeface="+mn-ea"/>
          <a:cs typeface="+mn-cs"/>
        </a:defRPr>
      </a:lvl2pPr>
      <a:lvl3pPr marL="837075" algn="l" defTabSz="837075" rtl="0" eaLnBrk="1" latinLnBrk="0" hangingPunct="1">
        <a:defRPr sz="1667" kern="1200">
          <a:solidFill>
            <a:schemeClr val="tx1"/>
          </a:solidFill>
          <a:latin typeface="+mn-lt"/>
          <a:ea typeface="+mn-ea"/>
          <a:cs typeface="+mn-cs"/>
        </a:defRPr>
      </a:lvl3pPr>
      <a:lvl4pPr marL="1255609" algn="l" defTabSz="837075" rtl="0" eaLnBrk="1" latinLnBrk="0" hangingPunct="1">
        <a:defRPr sz="1667" kern="1200">
          <a:solidFill>
            <a:schemeClr val="tx1"/>
          </a:solidFill>
          <a:latin typeface="+mn-lt"/>
          <a:ea typeface="+mn-ea"/>
          <a:cs typeface="+mn-cs"/>
        </a:defRPr>
      </a:lvl4pPr>
      <a:lvl5pPr marL="1674142" algn="l" defTabSz="837075" rtl="0" eaLnBrk="1" latinLnBrk="0" hangingPunct="1">
        <a:defRPr sz="1667" kern="1200">
          <a:solidFill>
            <a:schemeClr val="tx1"/>
          </a:solidFill>
          <a:latin typeface="+mn-lt"/>
          <a:ea typeface="+mn-ea"/>
          <a:cs typeface="+mn-cs"/>
        </a:defRPr>
      </a:lvl5pPr>
      <a:lvl6pPr marL="2092574" algn="l" defTabSz="837075" rtl="0" eaLnBrk="1" latinLnBrk="0" hangingPunct="1">
        <a:defRPr sz="1667" kern="1200">
          <a:solidFill>
            <a:schemeClr val="tx1"/>
          </a:solidFill>
          <a:latin typeface="+mn-lt"/>
          <a:ea typeface="+mn-ea"/>
          <a:cs typeface="+mn-cs"/>
        </a:defRPr>
      </a:lvl6pPr>
      <a:lvl7pPr marL="2511221" algn="l" defTabSz="837075" rtl="0" eaLnBrk="1" latinLnBrk="0" hangingPunct="1">
        <a:defRPr sz="1667" kern="1200">
          <a:solidFill>
            <a:schemeClr val="tx1"/>
          </a:solidFill>
          <a:latin typeface="+mn-lt"/>
          <a:ea typeface="+mn-ea"/>
          <a:cs typeface="+mn-cs"/>
        </a:defRPr>
      </a:lvl7pPr>
      <a:lvl8pPr marL="2929811" algn="l" defTabSz="837075" rtl="0" eaLnBrk="1" latinLnBrk="0" hangingPunct="1">
        <a:defRPr sz="1667" kern="1200">
          <a:solidFill>
            <a:schemeClr val="tx1"/>
          </a:solidFill>
          <a:latin typeface="+mn-lt"/>
          <a:ea typeface="+mn-ea"/>
          <a:cs typeface="+mn-cs"/>
        </a:defRPr>
      </a:lvl8pPr>
      <a:lvl9pPr marL="3348290" algn="l" defTabSz="837075" rtl="0" eaLnBrk="1" latinLnBrk="0" hangingPunct="1">
        <a:defRPr sz="1667"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33" y="276859"/>
            <a:ext cx="8229599" cy="1143002"/>
          </a:xfrm>
          <a:prstGeom prst="rect">
            <a:avLst/>
          </a:prstGeom>
        </p:spPr>
        <p:txBody>
          <a:bodyPr vert="horz" lIns="93434" tIns="46697" rIns="93434" bIns="46697"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33" y="1601575"/>
            <a:ext cx="8229599" cy="4525963"/>
          </a:xfrm>
          <a:prstGeom prst="rect">
            <a:avLst/>
          </a:prstGeom>
        </p:spPr>
        <p:txBody>
          <a:bodyPr vert="horz" lIns="93434" tIns="46697" rIns="93434" bIns="46697"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232" y="6360425"/>
            <a:ext cx="2133601" cy="365125"/>
          </a:xfrm>
          <a:prstGeom prst="rect">
            <a:avLst/>
          </a:prstGeom>
        </p:spPr>
        <p:txBody>
          <a:bodyPr vert="horz" lIns="93434" tIns="46697" rIns="93434" bIns="46697" rtlCol="0" anchor="ctr"/>
          <a:lstStyle>
            <a:lvl1pPr algn="l" defTabSz="993209">
              <a:defRPr sz="1376">
                <a:solidFill>
                  <a:schemeClr val="tx1">
                    <a:tint val="75000"/>
                  </a:schemeClr>
                </a:solidFill>
              </a:defRPr>
            </a:lvl1pPr>
          </a:lstStyle>
          <a:p>
            <a:fld id="{FA0B38D7-1DE5-41DE-8B65-024289CA27F3}" type="datetimeFigureOut">
              <a:rPr lang="fr-FR" smtClean="0">
                <a:solidFill>
                  <a:prstClr val="black">
                    <a:tint val="75000"/>
                  </a:prstClr>
                </a:solidFill>
              </a:rPr>
              <a:pPr/>
              <a:t>09/11/2025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196" y="6360425"/>
            <a:ext cx="2895600" cy="365125"/>
          </a:xfrm>
          <a:prstGeom prst="rect">
            <a:avLst/>
          </a:prstGeom>
        </p:spPr>
        <p:txBody>
          <a:bodyPr vert="horz" lIns="93434" tIns="46697" rIns="93434" bIns="46697" rtlCol="0" anchor="ctr"/>
          <a:lstStyle>
            <a:lvl1pPr algn="ctr" defTabSz="993209">
              <a:defRPr sz="1376">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239" y="6360425"/>
            <a:ext cx="2133601" cy="365125"/>
          </a:xfrm>
          <a:prstGeom prst="rect">
            <a:avLst/>
          </a:prstGeom>
        </p:spPr>
        <p:txBody>
          <a:bodyPr vert="horz" lIns="93434" tIns="46697" rIns="93434" bIns="46697" rtlCol="0" anchor="ctr"/>
          <a:lstStyle>
            <a:lvl1pPr algn="r" defTabSz="993209">
              <a:defRPr sz="1376">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018995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xStyles>
    <p:titleStyle>
      <a:lvl1pPr algn="ctr" defTabSz="993209" rtl="0" eaLnBrk="1" latinLnBrk="0" hangingPunct="1">
        <a:spcBef>
          <a:spcPct val="0"/>
        </a:spcBef>
        <a:buNone/>
        <a:defRPr sz="4867" kern="1200">
          <a:solidFill>
            <a:schemeClr val="tx1"/>
          </a:solidFill>
          <a:latin typeface="+mj-lt"/>
          <a:ea typeface="+mj-ea"/>
          <a:cs typeface="+mj-cs"/>
        </a:defRPr>
      </a:lvl1pPr>
    </p:titleStyle>
    <p:bodyStyle>
      <a:lvl1pPr marL="372471" indent="-372471" algn="l" defTabSz="993209" rtl="0" eaLnBrk="1" latinLnBrk="0" hangingPunct="1">
        <a:spcBef>
          <a:spcPct val="20000"/>
        </a:spcBef>
        <a:buFont typeface="Arial" pitchFamily="34" charset="0"/>
        <a:buChar char="•"/>
        <a:defRPr sz="3492" kern="1200">
          <a:solidFill>
            <a:schemeClr val="tx1"/>
          </a:solidFill>
          <a:latin typeface="+mn-lt"/>
          <a:ea typeface="+mn-ea"/>
          <a:cs typeface="+mn-cs"/>
        </a:defRPr>
      </a:lvl1pPr>
      <a:lvl2pPr marL="806879" indent="-310333" algn="l" defTabSz="993209" rtl="0" eaLnBrk="1" latinLnBrk="0" hangingPunct="1">
        <a:spcBef>
          <a:spcPct val="20000"/>
        </a:spcBef>
        <a:buFont typeface="Arial" pitchFamily="34" charset="0"/>
        <a:buChar char="–"/>
        <a:defRPr sz="3069" kern="1200">
          <a:solidFill>
            <a:schemeClr val="tx1"/>
          </a:solidFill>
          <a:latin typeface="+mn-lt"/>
          <a:ea typeface="+mn-ea"/>
          <a:cs typeface="+mn-cs"/>
        </a:defRPr>
      </a:lvl2pPr>
      <a:lvl3pPr marL="1241428" indent="-248328" algn="l" defTabSz="993209" rtl="0" eaLnBrk="1" latinLnBrk="0" hangingPunct="1">
        <a:spcBef>
          <a:spcPct val="20000"/>
        </a:spcBef>
        <a:buFont typeface="Arial" pitchFamily="34" charset="0"/>
        <a:buChar char="•"/>
        <a:defRPr sz="2646" kern="1200">
          <a:solidFill>
            <a:schemeClr val="tx1"/>
          </a:solidFill>
          <a:latin typeface="+mn-lt"/>
          <a:ea typeface="+mn-ea"/>
          <a:cs typeface="+mn-cs"/>
        </a:defRPr>
      </a:lvl3pPr>
      <a:lvl4pPr marL="17379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4pPr>
      <a:lvl5pPr marL="22345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5pPr>
      <a:lvl6pPr marL="27310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6pPr>
      <a:lvl7pPr marL="322764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7pPr>
      <a:lvl8pPr marL="37240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8pPr>
      <a:lvl9pPr marL="422075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9pPr>
    </p:bodyStyle>
    <p:otherStyle>
      <a:defPPr>
        <a:defRPr lang="fr-FR"/>
      </a:defPPr>
      <a:lvl1pPr marL="0" algn="l" defTabSz="993209" rtl="0" eaLnBrk="1" latinLnBrk="0" hangingPunct="1">
        <a:defRPr sz="1904" kern="1200">
          <a:solidFill>
            <a:schemeClr val="tx1"/>
          </a:solidFill>
          <a:latin typeface="+mn-lt"/>
          <a:ea typeface="+mn-ea"/>
          <a:cs typeface="+mn-cs"/>
        </a:defRPr>
      </a:lvl1pPr>
      <a:lvl2pPr marL="496607" algn="l" defTabSz="993209" rtl="0" eaLnBrk="1" latinLnBrk="0" hangingPunct="1">
        <a:defRPr sz="1904" kern="1200">
          <a:solidFill>
            <a:schemeClr val="tx1"/>
          </a:solidFill>
          <a:latin typeface="+mn-lt"/>
          <a:ea typeface="+mn-ea"/>
          <a:cs typeface="+mn-cs"/>
        </a:defRPr>
      </a:lvl2pPr>
      <a:lvl3pPr marL="993209" algn="l" defTabSz="993209" rtl="0" eaLnBrk="1" latinLnBrk="0" hangingPunct="1">
        <a:defRPr sz="1904" kern="1200">
          <a:solidFill>
            <a:schemeClr val="tx1"/>
          </a:solidFill>
          <a:latin typeface="+mn-lt"/>
          <a:ea typeface="+mn-ea"/>
          <a:cs typeface="+mn-cs"/>
        </a:defRPr>
      </a:lvl3pPr>
      <a:lvl4pPr marL="1489689" algn="l" defTabSz="993209" rtl="0" eaLnBrk="1" latinLnBrk="0" hangingPunct="1">
        <a:defRPr sz="1904" kern="1200">
          <a:solidFill>
            <a:schemeClr val="tx1"/>
          </a:solidFill>
          <a:latin typeface="+mn-lt"/>
          <a:ea typeface="+mn-ea"/>
          <a:cs typeface="+mn-cs"/>
        </a:defRPr>
      </a:lvl4pPr>
      <a:lvl5pPr marL="1986388" algn="l" defTabSz="993209" rtl="0" eaLnBrk="1" latinLnBrk="0" hangingPunct="1">
        <a:defRPr sz="1904" kern="1200">
          <a:solidFill>
            <a:schemeClr val="tx1"/>
          </a:solidFill>
          <a:latin typeface="+mn-lt"/>
          <a:ea typeface="+mn-ea"/>
          <a:cs typeface="+mn-cs"/>
        </a:defRPr>
      </a:lvl5pPr>
      <a:lvl6pPr marL="2482815" algn="l" defTabSz="993209" rtl="0" eaLnBrk="1" latinLnBrk="0" hangingPunct="1">
        <a:defRPr sz="1904" kern="1200">
          <a:solidFill>
            <a:schemeClr val="tx1"/>
          </a:solidFill>
          <a:latin typeface="+mn-lt"/>
          <a:ea typeface="+mn-ea"/>
          <a:cs typeface="+mn-cs"/>
        </a:defRPr>
      </a:lvl6pPr>
      <a:lvl7pPr marL="2979363" algn="l" defTabSz="993209" rtl="0" eaLnBrk="1" latinLnBrk="0" hangingPunct="1">
        <a:defRPr sz="1904" kern="1200">
          <a:solidFill>
            <a:schemeClr val="tx1"/>
          </a:solidFill>
          <a:latin typeface="+mn-lt"/>
          <a:ea typeface="+mn-ea"/>
          <a:cs typeface="+mn-cs"/>
        </a:defRPr>
      </a:lvl7pPr>
      <a:lvl8pPr marL="3475875" algn="l" defTabSz="993209" rtl="0" eaLnBrk="1" latinLnBrk="0" hangingPunct="1">
        <a:defRPr sz="1904" kern="1200">
          <a:solidFill>
            <a:schemeClr val="tx1"/>
          </a:solidFill>
          <a:latin typeface="+mn-lt"/>
          <a:ea typeface="+mn-ea"/>
          <a:cs typeface="+mn-cs"/>
        </a:defRPr>
      </a:lvl8pPr>
      <a:lvl9pPr marL="3972473" algn="l" defTabSz="993209" rtl="0" eaLnBrk="1" latinLnBrk="0" hangingPunct="1">
        <a:defRPr sz="19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4.jpg"/></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0.jpg"/></Relationships>
</file>

<file path=ppt/slides/_rels/slide1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1.jpg"/></Relationships>
</file>

<file path=ppt/slides/_rels/slide1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2.jpg"/></Relationships>
</file>

<file path=ppt/slides/_rels/slide2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2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4.jpg"/></Relationships>
</file>

<file path=ppt/slides/_rels/slide2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5.jpg"/></Relationships>
</file>

<file path=ppt/slides/_rels/slide2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6.jpg"/></Relationships>
</file>

<file path=ppt/slides/_rels/slide2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7.jpg"/></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8.jpg"/></Relationships>
</file>

<file path=ppt/slides/_rels/slide2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29.jpg"/></Relationships>
</file>

<file path=ppt/slides/_rels/slide2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30.jpg"/></Relationships>
</file>

<file path=ppt/slides/_rels/slide2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31.jpg"/></Relationships>
</file>

<file path=ppt/slides/_rels/slide2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3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33.jpg"/></Relationships>
</file>

<file path=ppt/slides/_rels/slide3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34.jpg"/></Relationships>
</file>

<file path=ppt/slides/_rels/slide3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35.jpg"/></Relationships>
</file>

<file path=ppt/slides/_rels/slide33.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png"/><Relationship Id="rId1" Type="http://schemas.openxmlformats.org/officeDocument/2006/relationships/slideLayout" Target="../slideLayouts/slideLayout29.xml"/><Relationship Id="rId6" Type="http://schemas.openxmlformats.org/officeDocument/2006/relationships/image" Target="../media/image40.png"/><Relationship Id="rId5" Type="http://schemas.openxmlformats.org/officeDocument/2006/relationships/image" Target="../media/image39.gif"/><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alphaModFix amt="90000"/>
            <a:lum/>
          </a:blip>
          <a:srcRect/>
          <a:stretch>
            <a:fillRect t="-60000" b="-6000"/>
          </a:stretch>
        </a:blipFill>
        <a:effectLst/>
      </p:bgPr>
    </p:bg>
    <p:spTree>
      <p:nvGrpSpPr>
        <p:cNvPr id="1" name=""/>
        <p:cNvGrpSpPr/>
        <p:nvPr/>
      </p:nvGrpSpPr>
      <p:grpSpPr>
        <a:xfrm>
          <a:off x="0" y="0"/>
          <a:ext cx="0" cy="0"/>
          <a:chOff x="0" y="0"/>
          <a:chExt cx="0" cy="0"/>
        </a:xfrm>
      </p:grpSpPr>
      <p:sp>
        <p:nvSpPr>
          <p:cNvPr id="7" name="ZoneTexte 6"/>
          <p:cNvSpPr txBox="1"/>
          <p:nvPr/>
        </p:nvSpPr>
        <p:spPr>
          <a:xfrm>
            <a:off x="6858229" y="3919386"/>
            <a:ext cx="2285770" cy="1315210"/>
          </a:xfrm>
          <a:prstGeom prst="rect">
            <a:avLst/>
          </a:prstGeom>
          <a:noFill/>
        </p:spPr>
        <p:txBody>
          <a:bodyPr wrap="square" lIns="83159" tIns="41645" rIns="83159" bIns="41645" rtlCol="0">
            <a:spAutoFit/>
          </a:bodyPr>
          <a:lstStyle/>
          <a:p>
            <a:pPr algn="ctr" defTabSz="836867"/>
            <a:r>
              <a:rPr lang="fr-FR" sz="1600" b="1" dirty="0">
                <a:ln w="0">
                  <a:noFill/>
                </a:ln>
                <a:solidFill>
                  <a:prstClr val="white"/>
                </a:solidFill>
                <a:latin typeface="Arial Narrow" pitchFamily="34" charset="0"/>
              </a:rPr>
              <a:t>Photos  prises  par    différents  photographes  de  l’Alsace  et  environs</a:t>
            </a:r>
          </a:p>
          <a:p>
            <a:pPr algn="ctr" defTabSz="836867"/>
            <a:r>
              <a:rPr lang="fr-FR" sz="1600" b="1" dirty="0">
                <a:ln w="0">
                  <a:noFill/>
                </a:ln>
                <a:solidFill>
                  <a:prstClr val="white"/>
                </a:solidFill>
                <a:latin typeface="Arial Narrow" pitchFamily="34" charset="0"/>
              </a:rPr>
              <a:t>pour  le  plaisir  du  partage  </a:t>
            </a:r>
          </a:p>
        </p:txBody>
      </p:sp>
      <p:sp>
        <p:nvSpPr>
          <p:cNvPr id="20" name="ZoneTexte 19"/>
          <p:cNvSpPr txBox="1">
            <a:spLocks noChangeAspect="1"/>
          </p:cNvSpPr>
          <p:nvPr/>
        </p:nvSpPr>
        <p:spPr>
          <a:xfrm rot="20601694">
            <a:off x="1087407" y="2244884"/>
            <a:ext cx="3481947" cy="2731767"/>
          </a:xfrm>
          <a:prstGeom prst="rect">
            <a:avLst/>
          </a:prstGeom>
          <a:noFill/>
        </p:spPr>
        <p:txBody>
          <a:bodyPr wrap="none" lIns="83159" tIns="41645" rIns="83159" bIns="41645" numCol="1" rtlCol="0">
            <a:prstTxWarp prst="textArchUpPour">
              <a:avLst/>
            </a:prstTxWarp>
            <a:spAutoFit/>
          </a:bodyPr>
          <a:lstStyle/>
          <a:p>
            <a:pPr defTabSz="836867"/>
            <a:r>
              <a:rPr lang="fr-FR" sz="1270" dirty="0">
                <a:ln w="4445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9" name="Rectangle 8"/>
          <p:cNvSpPr/>
          <p:nvPr/>
        </p:nvSpPr>
        <p:spPr>
          <a:xfrm>
            <a:off x="2257425" y="5886807"/>
            <a:ext cx="6944032" cy="925406"/>
          </a:xfrm>
          <a:prstGeom prst="rect">
            <a:avLst/>
          </a:prstGeom>
        </p:spPr>
        <p:txBody>
          <a:bodyPr wrap="square" lIns="63018" tIns="31508" rIns="63018" bIns="31508">
            <a:spAutoFit/>
          </a:bodyPr>
          <a:lstStyle/>
          <a:p>
            <a:pPr algn="ctr" defTabSz="836867"/>
            <a:r>
              <a:rPr lang="fr-FR" sz="2800" b="1" dirty="0">
                <a:solidFill>
                  <a:prstClr val="white"/>
                </a:solidFill>
                <a:latin typeface="Chiller" pitchFamily="82" charset="0"/>
              </a:rPr>
              <a:t>La photographie est l’un des langages les plus universels </a:t>
            </a:r>
          </a:p>
          <a:p>
            <a:pPr algn="ctr" defTabSz="836867"/>
            <a:r>
              <a:rPr lang="fr-FR" sz="2800" b="1" dirty="0">
                <a:solidFill>
                  <a:prstClr val="white"/>
                </a:solidFill>
                <a:latin typeface="Chiller" pitchFamily="82" charset="0"/>
              </a:rPr>
              <a:t>qui soit, et vous n’avez pas besoin de parler.</a:t>
            </a:r>
            <a:endParaRPr lang="fr-FR" sz="2222" b="1" dirty="0">
              <a:solidFill>
                <a:prstClr val="white"/>
              </a:solidFill>
              <a:latin typeface="Chiller" pitchFamily="82" charset="0"/>
            </a:endParaRPr>
          </a:p>
        </p:txBody>
      </p:sp>
      <p:sp>
        <p:nvSpPr>
          <p:cNvPr id="8" name="Rectangle 7"/>
          <p:cNvSpPr/>
          <p:nvPr/>
        </p:nvSpPr>
        <p:spPr>
          <a:xfrm>
            <a:off x="0" y="72000"/>
            <a:ext cx="9143999" cy="2104014"/>
          </a:xfrm>
          <a:prstGeom prst="rect">
            <a:avLst/>
          </a:prstGeom>
          <a:ln w="3175">
            <a:noFill/>
          </a:ln>
        </p:spPr>
        <p:txBody>
          <a:bodyPr wrap="square" lIns="72018" tIns="35993" rIns="72018" bIns="35993">
            <a:spAutoFit/>
          </a:bodyPr>
          <a:lstStyle/>
          <a:p>
            <a:pPr algn="ctr" defTabSz="837993"/>
            <a:r>
              <a:rPr lang="fr-FR" sz="3493" dirty="0">
                <a:ln w="38100">
                  <a:solidFill>
                    <a:prstClr val="black"/>
                  </a:solidFill>
                </a:ln>
                <a:solidFill>
                  <a:srgbClr val="FFFF00"/>
                </a:solidFill>
                <a:latin typeface="Broadway" pitchFamily="82" charset="0"/>
              </a:rPr>
              <a:t> </a:t>
            </a:r>
            <a:r>
              <a:rPr lang="fr-FR" sz="4400" dirty="0">
                <a:ln w="22225">
                  <a:solidFill>
                    <a:schemeClr val="tx1"/>
                  </a:solidFill>
                </a:ln>
                <a:solidFill>
                  <a:srgbClr val="FFFF00">
                    <a:alpha val="99000"/>
                  </a:srgbClr>
                </a:solidFill>
                <a:effectLst>
                  <a:glow rad="228600">
                    <a:schemeClr val="accent2">
                      <a:satMod val="175000"/>
                      <a:alpha val="40000"/>
                    </a:schemeClr>
                  </a:glow>
                  <a:outerShdw blurRad="50800" dist="38100" algn="l" rotWithShape="0">
                    <a:prstClr val="black">
                      <a:alpha val="40000"/>
                    </a:prstClr>
                  </a:outerShdw>
                </a:effectLst>
                <a:latin typeface="Black Ops One" panose="02000000000000000000" pitchFamily="2" charset="0"/>
              </a:rPr>
              <a:t>RENAISSANCE   D‘UNE  MAISON   ALSACIENNE  </a:t>
            </a:r>
          </a:p>
          <a:p>
            <a:pPr algn="ctr" defTabSz="837993"/>
            <a:r>
              <a:rPr lang="fr-FR" sz="4400" dirty="0">
                <a:ln w="22225">
                  <a:solidFill>
                    <a:schemeClr val="tx1"/>
                  </a:solidFill>
                </a:ln>
                <a:solidFill>
                  <a:srgbClr val="FFFF00">
                    <a:alpha val="99000"/>
                  </a:srgbClr>
                </a:solidFill>
                <a:effectLst>
                  <a:glow rad="228600">
                    <a:schemeClr val="accent2">
                      <a:satMod val="175000"/>
                      <a:alpha val="40000"/>
                    </a:schemeClr>
                  </a:glow>
                  <a:outerShdw blurRad="50800" dist="38100" algn="l" rotWithShape="0">
                    <a:prstClr val="black">
                      <a:alpha val="40000"/>
                    </a:prstClr>
                  </a:outerShdw>
                </a:effectLst>
                <a:latin typeface="Black Ops One" panose="02000000000000000000" pitchFamily="2" charset="0"/>
              </a:rPr>
              <a:t>À   COLOMBAGES</a:t>
            </a:r>
          </a:p>
        </p:txBody>
      </p:sp>
      <p:sp>
        <p:nvSpPr>
          <p:cNvPr id="10" name="Rectangle 9"/>
          <p:cNvSpPr/>
          <p:nvPr/>
        </p:nvSpPr>
        <p:spPr>
          <a:xfrm>
            <a:off x="4629458" y="2271156"/>
            <a:ext cx="4255542" cy="996019"/>
          </a:xfrm>
          <a:prstGeom prst="rect">
            <a:avLst/>
          </a:prstGeom>
        </p:spPr>
        <p:txBody>
          <a:bodyPr wrap="none" lIns="72018" tIns="35993" rIns="72018" bIns="35993">
            <a:spAutoFit/>
          </a:bodyPr>
          <a:lstStyle/>
          <a:p>
            <a:pPr defTabSz="837993"/>
            <a:r>
              <a:rPr lang="fr-FR" sz="6000" dirty="0">
                <a:ln w="38100">
                  <a:gradFill>
                    <a:gsLst>
                      <a:gs pos="0">
                        <a:srgbClr val="03D4A8"/>
                      </a:gs>
                      <a:gs pos="25000">
                        <a:srgbClr val="21D6E0"/>
                      </a:gs>
                      <a:gs pos="75000">
                        <a:srgbClr val="0087E6"/>
                      </a:gs>
                      <a:gs pos="100000">
                        <a:srgbClr val="005CBF"/>
                      </a:gs>
                    </a:gsLst>
                    <a:lin ang="5400000" scaled="0"/>
                  </a:gradFill>
                </a:ln>
                <a:solidFill>
                  <a:srgbClr val="FF0000"/>
                </a:solidFill>
                <a:latin typeface="Broadway" pitchFamily="82" charset="0"/>
              </a:rPr>
              <a:t>À  Colmar</a:t>
            </a:r>
            <a:endParaRPr lang="fr-FR" sz="6000" dirty="0">
              <a:ln w="38100">
                <a:gradFill>
                  <a:gsLst>
                    <a:gs pos="0">
                      <a:srgbClr val="03D4A8"/>
                    </a:gs>
                    <a:gs pos="25000">
                      <a:srgbClr val="21D6E0"/>
                    </a:gs>
                    <a:gs pos="75000">
                      <a:srgbClr val="0087E6"/>
                    </a:gs>
                    <a:gs pos="100000">
                      <a:srgbClr val="005CBF"/>
                    </a:gs>
                  </a:gsLst>
                  <a:lin ang="5400000" scaled="0"/>
                </a:gradFill>
              </a:ln>
              <a:solidFill>
                <a:srgbClr val="FF0000"/>
              </a:solidFill>
              <a:latin typeface="Calibri"/>
            </a:endParaRPr>
          </a:p>
        </p:txBody>
      </p:sp>
      <p:pic>
        <p:nvPicPr>
          <p:cNvPr id="4" name="Le Temps dune Balade_Musique Instrumentale Georg Ebner">
            <a:hlinkClick r:id="" action="ppaction://media"/>
            <a:extLst>
              <a:ext uri="{FF2B5EF4-FFF2-40B4-BE49-F238E27FC236}">
                <a16:creationId xmlns:a16="http://schemas.microsoft.com/office/drawing/2014/main" id="{0F9AE8CF-46F1-0F6C-6BC1-826C1E1427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25523" y="2027474"/>
            <a:ext cx="487363" cy="487363"/>
          </a:xfrm>
          <a:prstGeom prst="rect">
            <a:avLst/>
          </a:prstGeom>
        </p:spPr>
      </p:pic>
      <p:pic>
        <p:nvPicPr>
          <p:cNvPr id="11" name="Image 10" descr="Une image contenant Équipement médical, doigt, main, personne&#10;&#10;Le contenu généré par l’IA peut être incorrect.">
            <a:extLst>
              <a:ext uri="{FF2B5EF4-FFF2-40B4-BE49-F238E27FC236}">
                <a16:creationId xmlns:a16="http://schemas.microsoft.com/office/drawing/2014/main" id="{4C34F859-50AB-0993-87D5-596076B432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2886" y="4932383"/>
            <a:ext cx="1440000" cy="1440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25000">
        <p:random/>
      </p:transition>
    </mc:Choice>
    <mc:Fallback>
      <p:transition spd="slow" advTm="2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0"/>
                                        </p:tgtEl>
                                        <p:attrNameLst>
                                          <p:attrName>style.visibility</p:attrName>
                                        </p:attrNameLst>
                                      </p:cBhvr>
                                      <p:to>
                                        <p:strVal val="visible"/>
                                      </p:to>
                                    </p:set>
                                    <p:anim to="" calcmode="lin" valueType="num">
                                      <p:cBhvr>
                                        <p:cTn id="10" dur="1" fill="hold"/>
                                        <p:tgtEl>
                                          <p:spTgt spid="20"/>
                                        </p:tgtEl>
                                        <p:attrNameLst>
                                          <p:attrName/>
                                        </p:attrNameLst>
                                      </p:cBhvr>
                                    </p:anim>
                                  </p:childTnLst>
                                </p:cTn>
                              </p:par>
                            </p:childTnLst>
                          </p:cTn>
                        </p:par>
                        <p:par>
                          <p:cTn id="11" fill="hold">
                            <p:stCondLst>
                              <p:cond delay="2000"/>
                            </p:stCondLst>
                            <p:childTnLst>
                              <p:par>
                                <p:cTn id="12" presetID="22" presetClass="entr" presetSubtype="8" fill="hold" nodeType="afterEffect">
                                  <p:stCondLst>
                                    <p:cond delay="200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500"/>
                                        <p:tgtEl>
                                          <p:spTgt spid="8">
                                            <p:txEl>
                                              <p:pRg st="0" end="0"/>
                                            </p:txEl>
                                          </p:spTgt>
                                        </p:tgtEl>
                                      </p:cBhvr>
                                    </p:animEffect>
                                  </p:childTnLst>
                                </p:cTn>
                              </p:par>
                            </p:childTnLst>
                          </p:cTn>
                        </p:par>
                        <p:par>
                          <p:cTn id="15" fill="hold">
                            <p:stCondLst>
                              <p:cond delay="4500"/>
                            </p:stCondLst>
                            <p:childTnLst>
                              <p:par>
                                <p:cTn id="16" presetID="22" presetClass="entr" presetSubtype="8" fill="hold" nodeType="afterEffect">
                                  <p:stCondLst>
                                    <p:cond delay="500"/>
                                  </p:stCondLst>
                                  <p:childTnLst>
                                    <p:set>
                                      <p:cBhvr>
                                        <p:cTn id="17" dur="1" fill="hold">
                                          <p:stCondLst>
                                            <p:cond delay="0"/>
                                          </p:stCondLst>
                                        </p:cTn>
                                        <p:tgtEl>
                                          <p:spTgt spid="8">
                                            <p:txEl>
                                              <p:pRg st="1" end="1"/>
                                            </p:txEl>
                                          </p:spTgt>
                                        </p:tgtEl>
                                        <p:attrNameLst>
                                          <p:attrName>style.visibility</p:attrName>
                                        </p:attrNameLst>
                                      </p:cBhvr>
                                      <p:to>
                                        <p:strVal val="visible"/>
                                      </p:to>
                                    </p:set>
                                    <p:animEffect transition="in" filter="wipe(left)">
                                      <p:cBhvr>
                                        <p:cTn id="18" dur="500"/>
                                        <p:tgtEl>
                                          <p:spTgt spid="8">
                                            <p:txEl>
                                              <p:pRg st="1" end="1"/>
                                            </p:txEl>
                                          </p:spTgt>
                                        </p:tgtEl>
                                      </p:cBhvr>
                                    </p:animEffect>
                                  </p:childTnLst>
                                </p:cTn>
                              </p:par>
                            </p:childTnLst>
                          </p:cTn>
                        </p:par>
                        <p:par>
                          <p:cTn id="19" fill="hold">
                            <p:stCondLst>
                              <p:cond delay="5500"/>
                            </p:stCondLst>
                            <p:childTnLst>
                              <p:par>
                                <p:cTn id="20" presetID="45" presetClass="entr" presetSubtype="0" fill="hold" nodeType="afterEffect">
                                  <p:stCondLst>
                                    <p:cond delay="200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2000"/>
                                        <p:tgtEl>
                                          <p:spTgt spid="10">
                                            <p:txEl>
                                              <p:pRg st="0" end="0"/>
                                            </p:txEl>
                                          </p:spTgt>
                                        </p:tgtEl>
                                      </p:cBhvr>
                                    </p:animEffect>
                                    <p:anim calcmode="lin" valueType="num">
                                      <p:cBhvr>
                                        <p:cTn id="23" dur="2000" fill="hold"/>
                                        <p:tgtEl>
                                          <p:spTgt spid="10">
                                            <p:txEl>
                                              <p:pRg st="0" end="0"/>
                                            </p:txEl>
                                          </p:spTgt>
                                        </p:tgtEl>
                                        <p:attrNameLst>
                                          <p:attrName>ppt_w</p:attrName>
                                        </p:attrNameLst>
                                      </p:cBhvr>
                                      <p:tavLst>
                                        <p:tav tm="0" fmla="#ppt_w*sin(2.5*pi*$)">
                                          <p:val>
                                            <p:fltVal val="0"/>
                                          </p:val>
                                        </p:tav>
                                        <p:tav tm="100000">
                                          <p:val>
                                            <p:fltVal val="1"/>
                                          </p:val>
                                        </p:tav>
                                      </p:tavLst>
                                    </p:anim>
                                    <p:anim calcmode="lin" valueType="num">
                                      <p:cBhvr>
                                        <p:cTn id="24" dur="2000" fill="hold"/>
                                        <p:tgtEl>
                                          <p:spTgt spid="10">
                                            <p:txEl>
                                              <p:pRg st="0" end="0"/>
                                            </p:txEl>
                                          </p:spTgt>
                                        </p:tgtEl>
                                        <p:attrNameLst>
                                          <p:attrName>ppt_h</p:attrName>
                                        </p:attrNameLst>
                                      </p:cBhvr>
                                      <p:tavLst>
                                        <p:tav tm="0">
                                          <p:val>
                                            <p:strVal val="#ppt_h"/>
                                          </p:val>
                                        </p:tav>
                                        <p:tav tm="100000">
                                          <p:val>
                                            <p:strVal val="#ppt_h"/>
                                          </p:val>
                                        </p:tav>
                                      </p:tavLst>
                                    </p:anim>
                                  </p:childTnLst>
                                </p:cTn>
                              </p:par>
                            </p:childTnLst>
                          </p:cTn>
                        </p:par>
                        <p:par>
                          <p:cTn id="25" fill="hold">
                            <p:stCondLst>
                              <p:cond delay="9500"/>
                            </p:stCondLst>
                            <p:childTnLst>
                              <p:par>
                                <p:cTn id="26" presetID="24" presetClass="entr" presetSubtype="0" fill="hold" grpId="0" nodeType="afterEffect">
                                  <p:stCondLst>
                                    <p:cond delay="2000"/>
                                  </p:stCondLst>
                                  <p:childTnLst>
                                    <p:set>
                                      <p:cBhvr>
                                        <p:cTn id="27" dur="1" fill="hold">
                                          <p:stCondLst>
                                            <p:cond delay="0"/>
                                          </p:stCondLst>
                                        </p:cTn>
                                        <p:tgtEl>
                                          <p:spTgt spid="7"/>
                                        </p:tgtEl>
                                        <p:attrNameLst>
                                          <p:attrName>style.visibility</p:attrName>
                                        </p:attrNameLst>
                                      </p:cBhvr>
                                      <p:to>
                                        <p:strVal val="visible"/>
                                      </p:to>
                                    </p:set>
                                    <p:anim to="" calcmode="lin" valueType="num">
                                      <p:cBhvr>
                                        <p:cTn id="28" dur="1" fill="hold"/>
                                        <p:tgtEl>
                                          <p:spTgt spid="7"/>
                                        </p:tgtEl>
                                        <p:attrNameLst>
                                          <p:attrName/>
                                        </p:attrNameLst>
                                      </p:cBhvr>
                                    </p:anim>
                                  </p:childTnLst>
                                </p:cTn>
                              </p:par>
                            </p:childTnLst>
                          </p:cTn>
                        </p:par>
                        <p:par>
                          <p:cTn id="29" fill="hold">
                            <p:stCondLst>
                              <p:cond delay="11500"/>
                            </p:stCondLst>
                            <p:childTnLst>
                              <p:par>
                                <p:cTn id="30" presetID="7" presetClass="entr" presetSubtype="4" fill="hold" grpId="0" nodeType="afterEffect">
                                  <p:stCondLst>
                                    <p:cond delay="300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1000" fill="hold"/>
                                        <p:tgtEl>
                                          <p:spTgt spid="9"/>
                                        </p:tgtEl>
                                        <p:attrNameLst>
                                          <p:attrName>ppt_x</p:attrName>
                                        </p:attrNameLst>
                                      </p:cBhvr>
                                      <p:tavLst>
                                        <p:tav tm="0">
                                          <p:val>
                                            <p:strVal val="#ppt_x"/>
                                          </p:val>
                                        </p:tav>
                                        <p:tav tm="100000">
                                          <p:val>
                                            <p:strVal val="#ppt_x"/>
                                          </p:val>
                                        </p:tav>
                                      </p:tavLst>
                                    </p:anim>
                                    <p:anim calcmode="lin" valueType="num">
                                      <p:cBhvr additive="base">
                                        <p:cTn id="33" dur="1000" fill="hold"/>
                                        <p:tgtEl>
                                          <p:spTgt spid="9"/>
                                        </p:tgtEl>
                                        <p:attrNameLst>
                                          <p:attrName>ppt_y</p:attrName>
                                        </p:attrNameLst>
                                      </p:cBhvr>
                                      <p:tavLst>
                                        <p:tav tm="0">
                                          <p:val>
                                            <p:strVal val="1+#ppt_h/2"/>
                                          </p:val>
                                        </p:tav>
                                        <p:tav tm="100000">
                                          <p:val>
                                            <p:strVal val="#ppt_y"/>
                                          </p:val>
                                        </p:tav>
                                      </p:tavLst>
                                    </p:anim>
                                  </p:childTnLst>
                                </p:cTn>
                              </p:par>
                            </p:childTnLst>
                          </p:cTn>
                        </p:par>
                        <p:par>
                          <p:cTn id="34" fill="hold">
                            <p:stCondLst>
                              <p:cond delay="15500"/>
                            </p:stCondLst>
                            <p:childTnLst>
                              <p:par>
                                <p:cTn id="35" presetID="14" presetClass="entr" presetSubtype="10" fill="hold" nodeType="afterEffect">
                                  <p:stCondLst>
                                    <p:cond delay="200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38" repeatCount="indefinite" fill="remove" display="0">
                  <p:stCondLst>
                    <p:cond delay="indefinite"/>
                  </p:stCondLst>
                  <p:endCondLst>
                    <p:cond evt="onStopAudio" delay="0">
                      <p:tgtEl>
                        <p:sldTgt/>
                      </p:tgtEl>
                    </p:cond>
                  </p:endCondLst>
                </p:cTn>
                <p:tgtEl>
                  <p:spTgt spid="4"/>
                </p:tgtEl>
              </p:cMediaNode>
            </p:audio>
          </p:childTnLst>
        </p:cTn>
      </p:par>
    </p:tnLst>
    <p:bldLst>
      <p:bldP spid="7" grpId="0"/>
      <p:bldP spid="20"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4030BEA-F5B2-B90C-22A0-EE2B75D2BE98}"/>
              </a:ext>
            </a:extLst>
          </p:cNvPr>
          <p:cNvSpPr txBox="1"/>
          <p:nvPr/>
        </p:nvSpPr>
        <p:spPr>
          <a:xfrm>
            <a:off x="4162425" y="1120279"/>
            <a:ext cx="4543425" cy="3170099"/>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Constituée aujourd’hui de deux bâtiments accolés, c‘est une auberge incontournable du cœur de Colmar. </a:t>
            </a:r>
          </a:p>
          <a:p>
            <a:pPr algn="ctr"/>
            <a:r>
              <a:rPr lang="fr-FR" sz="2000" dirty="0">
                <a:latin typeface="Baloo" panose="03080902040302020200" pitchFamily="66" charset="0"/>
                <a:cs typeface="Baloo" panose="03080902040302020200" pitchFamily="66" charset="0"/>
              </a:rPr>
              <a:t>Construits , l‘un en 1470 et l‘autre en 1486, les deux édifices presque mitoyens sont aujourd’hui réunis pour n’en former qu’un seul afin de proposer plusieurs salles de restaurant, au rez-de-chaussée comme à l’étage. </a:t>
            </a:r>
          </a:p>
        </p:txBody>
      </p:sp>
      <p:pic>
        <p:nvPicPr>
          <p:cNvPr id="5" name="Image 4" descr="Une image contenant plein air, propriété, fenêtre, bâtiment&#10;&#10;Le contenu généré par l’IA peut être incorrect.">
            <a:extLst>
              <a:ext uri="{FF2B5EF4-FFF2-40B4-BE49-F238E27FC236}">
                <a16:creationId xmlns:a16="http://schemas.microsoft.com/office/drawing/2014/main" id="{9F524E8B-1A2E-4003-D524-CF9C2FA07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150" y="1120279"/>
            <a:ext cx="3600000" cy="2700000"/>
          </a:xfrm>
          <a:prstGeom prst="rect">
            <a:avLst/>
          </a:prstGeom>
        </p:spPr>
      </p:pic>
      <p:sp>
        <p:nvSpPr>
          <p:cNvPr id="7" name="ZoneTexte 6">
            <a:extLst>
              <a:ext uri="{FF2B5EF4-FFF2-40B4-BE49-F238E27FC236}">
                <a16:creationId xmlns:a16="http://schemas.microsoft.com/office/drawing/2014/main" id="{19F7DDC8-AE68-745A-BBC5-996556C0012B}"/>
              </a:ext>
            </a:extLst>
          </p:cNvPr>
          <p:cNvSpPr txBox="1"/>
          <p:nvPr/>
        </p:nvSpPr>
        <p:spPr>
          <a:xfrm>
            <a:off x="438151" y="4212000"/>
            <a:ext cx="8267700" cy="2739211"/>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À leur origine, ils abritent des locaux professionnels au rez-de-chaussée ( comme un salon de coiffeur/ parfumeur en 1840), du stockage en cave et au grenier, et des habitations en étage. </a:t>
            </a:r>
          </a:p>
          <a:p>
            <a:pPr algn="ctr"/>
            <a:endParaRPr lang="fr-FR" sz="1200" dirty="0">
              <a:latin typeface="Baloo" panose="03080902040302020200" pitchFamily="66" charset="0"/>
              <a:cs typeface="Baloo" panose="03080902040302020200" pitchFamily="66" charset="0"/>
            </a:endParaRPr>
          </a:p>
          <a:p>
            <a:pPr algn="ctr"/>
            <a:r>
              <a:rPr lang="fr-FR" sz="2000" dirty="0">
                <a:latin typeface="Baloo" panose="03080902040302020200" pitchFamily="66" charset="0"/>
                <a:cs typeface="Baloo" panose="03080902040302020200" pitchFamily="66" charset="0"/>
              </a:rPr>
              <a:t>En 1895, s‘ouvre le café „</a:t>
            </a:r>
            <a:r>
              <a:rPr lang="fr-FR" sz="2000" dirty="0" err="1">
                <a:latin typeface="Baloo" panose="03080902040302020200" pitchFamily="66" charset="0"/>
                <a:cs typeface="Baloo" panose="03080902040302020200" pitchFamily="66" charset="0"/>
              </a:rPr>
              <a:t>zum</a:t>
            </a:r>
            <a:r>
              <a:rPr lang="fr-FR" sz="2000" dirty="0">
                <a:latin typeface="Baloo" panose="03080902040302020200" pitchFamily="66" charset="0"/>
                <a:cs typeface="Baloo" panose="03080902040302020200" pitchFamily="66" charset="0"/>
              </a:rPr>
              <a:t> </a:t>
            </a:r>
            <a:r>
              <a:rPr lang="fr-FR" sz="2000" dirty="0" err="1">
                <a:latin typeface="Baloo" panose="03080902040302020200" pitchFamily="66" charset="0"/>
                <a:cs typeface="Baloo" panose="03080902040302020200" pitchFamily="66" charset="0"/>
              </a:rPr>
              <a:t>grünen</a:t>
            </a:r>
            <a:r>
              <a:rPr lang="fr-FR" sz="2000" dirty="0">
                <a:latin typeface="Baloo" panose="03080902040302020200" pitchFamily="66" charset="0"/>
                <a:cs typeface="Baloo" panose="03080902040302020200" pitchFamily="66" charset="0"/>
              </a:rPr>
              <a:t> Wald“ côté </a:t>
            </a:r>
            <a:r>
              <a:rPr lang="fr-FR" sz="2000" dirty="0" err="1">
                <a:latin typeface="Baloo" panose="03080902040302020200" pitchFamily="66" charset="0"/>
                <a:cs typeface="Baloo" panose="03080902040302020200" pitchFamily="66" charset="0"/>
              </a:rPr>
              <a:t>Grand‘Rue</a:t>
            </a:r>
            <a:r>
              <a:rPr lang="fr-FR" sz="2000" dirty="0">
                <a:latin typeface="Baloo" panose="03080902040302020200" pitchFamily="66" charset="0"/>
                <a:cs typeface="Baloo" panose="03080902040302020200" pitchFamily="66" charset="0"/>
              </a:rPr>
              <a:t>, puis „</a:t>
            </a:r>
            <a:r>
              <a:rPr lang="fr-FR" sz="2000" dirty="0" err="1">
                <a:latin typeface="Baloo" panose="03080902040302020200" pitchFamily="66" charset="0"/>
                <a:cs typeface="Baloo" panose="03080902040302020200" pitchFamily="66" charset="0"/>
              </a:rPr>
              <a:t>zum</a:t>
            </a:r>
            <a:r>
              <a:rPr lang="fr-FR" sz="2000" dirty="0">
                <a:latin typeface="Baloo" panose="03080902040302020200" pitchFamily="66" charset="0"/>
                <a:cs typeface="Baloo" panose="03080902040302020200" pitchFamily="66" charset="0"/>
              </a:rPr>
              <a:t> </a:t>
            </a:r>
            <a:r>
              <a:rPr lang="fr-FR" sz="2000" dirty="0" err="1">
                <a:latin typeface="Baloo" panose="03080902040302020200" pitchFamily="66" charset="0"/>
                <a:cs typeface="Baloo" panose="03080902040302020200" pitchFamily="66" charset="0"/>
              </a:rPr>
              <a:t>roten</a:t>
            </a:r>
            <a:r>
              <a:rPr lang="fr-FR" sz="2000" dirty="0">
                <a:latin typeface="Baloo" panose="03080902040302020200" pitchFamily="66" charset="0"/>
                <a:cs typeface="Baloo" panose="03080902040302020200" pitchFamily="66" charset="0"/>
              </a:rPr>
              <a:t> Eisen“, puis café de la Victoire en 1927. La ligne rouge du tramway passe ici, on appelle alors communément ce mode de transport „le fer“.</a:t>
            </a:r>
          </a:p>
          <a:p>
            <a:pPr algn="ctr"/>
            <a:endParaRPr lang="fr-FR" sz="2000" dirty="0">
              <a:latin typeface="Alef" panose="00000500000000000000" pitchFamily="2" charset="-79"/>
              <a:cs typeface="Alef" panose="00000500000000000000" pitchFamily="2" charset="-79"/>
            </a:endParaRPr>
          </a:p>
        </p:txBody>
      </p:sp>
      <p:pic>
        <p:nvPicPr>
          <p:cNvPr id="9" name="Image 8">
            <a:extLst>
              <a:ext uri="{FF2B5EF4-FFF2-40B4-BE49-F238E27FC236}">
                <a16:creationId xmlns:a16="http://schemas.microsoft.com/office/drawing/2014/main" id="{0F289A6D-D215-8E8A-8083-F6905E3B77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spTree>
    <p:extLst>
      <p:ext uri="{BB962C8B-B14F-4D97-AF65-F5344CB8AC3E}">
        <p14:creationId xmlns:p14="http://schemas.microsoft.com/office/powerpoint/2010/main" val="133833991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53D3ED3A-F571-7109-9EFC-A045DC46CC6F}"/>
              </a:ext>
            </a:extLst>
          </p:cNvPr>
          <p:cNvSpPr txBox="1"/>
          <p:nvPr/>
        </p:nvSpPr>
        <p:spPr>
          <a:xfrm>
            <a:off x="366712" y="1610856"/>
            <a:ext cx="8410575" cy="4708981"/>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Mais c‘est en 1947, sous l’impulsion de Paul Gassmann, qu‘il prend son nom encore utilisé aujourd’hui, le Fer Rouge. Il en fait un restaurant, en transformant peu à peu les lieux. Il modernise également le bâtiment arrière en créant des ouvertures plus larges afin d‘y exploiter une épicerie sous l’enseigne SADAL. </a:t>
            </a:r>
          </a:p>
          <a:p>
            <a:pPr algn="ctr"/>
            <a:r>
              <a:rPr lang="fr-FR" sz="2000" dirty="0">
                <a:latin typeface="Baloo" panose="03080902040302020200" pitchFamily="66" charset="0"/>
                <a:cs typeface="Baloo" panose="03080902040302020200" pitchFamily="66" charset="0"/>
              </a:rPr>
              <a:t>Entre 1971 et 2006, il est exploité par la famille </a:t>
            </a:r>
            <a:r>
              <a:rPr lang="fr-FR" sz="2000" dirty="0" err="1">
                <a:latin typeface="Baloo" panose="03080902040302020200" pitchFamily="66" charset="0"/>
                <a:cs typeface="Baloo" panose="03080902040302020200" pitchFamily="66" charset="0"/>
              </a:rPr>
              <a:t>Fullgraff</a:t>
            </a:r>
            <a:r>
              <a:rPr lang="fr-FR" sz="2000" dirty="0">
                <a:latin typeface="Baloo" panose="03080902040302020200" pitchFamily="66" charset="0"/>
                <a:cs typeface="Baloo" panose="03080902040302020200" pitchFamily="66" charset="0"/>
              </a:rPr>
              <a:t> , le père, puis le fils , qui louent les bâtiments à des conditions avantageuses afin de leur permettre de bien entretenir les lieux. </a:t>
            </a:r>
          </a:p>
          <a:p>
            <a:pPr algn="ctr"/>
            <a:r>
              <a:rPr lang="fr-FR" sz="2000" dirty="0">
                <a:latin typeface="Baloo" panose="03080902040302020200" pitchFamily="66" charset="0"/>
                <a:cs typeface="Baloo" panose="03080902040302020200" pitchFamily="66" charset="0"/>
              </a:rPr>
              <a:t>En novembre2006, l‘auberge, devenue au fil du temps un restaurant étoilé, ferme ses portes. </a:t>
            </a:r>
          </a:p>
          <a:p>
            <a:pPr algn="ctr"/>
            <a:r>
              <a:rPr lang="fr-FR" sz="2000" dirty="0">
                <a:latin typeface="Baloo" panose="03080902040302020200" pitchFamily="66" charset="0"/>
                <a:cs typeface="Baloo" panose="03080902040302020200" pitchFamily="66" charset="0"/>
              </a:rPr>
              <a:t>Le Fer Rouge s‘endort….durant neuf ans. </a:t>
            </a:r>
          </a:p>
          <a:p>
            <a:pPr algn="ctr"/>
            <a:r>
              <a:rPr lang="fr-FR" sz="2000" dirty="0">
                <a:latin typeface="Baloo" panose="03080902040302020200" pitchFamily="66" charset="0"/>
                <a:cs typeface="Baloo" panose="03080902040302020200" pitchFamily="66" charset="0"/>
              </a:rPr>
              <a:t>En 2013, c‘est un colmarien, passionné d’histoire et de patrimoine, qui rachète l’ensemble des bâtiments, et entreprend la restauration du lieu ; en collaboration avec deux gestionnaires passionnés, comme lui et sa famille, et sous couvert des architectes des bâtiments de France. </a:t>
            </a:r>
          </a:p>
        </p:txBody>
      </p:sp>
      <p:pic>
        <p:nvPicPr>
          <p:cNvPr id="4" name="Image 3">
            <a:extLst>
              <a:ext uri="{FF2B5EF4-FFF2-40B4-BE49-F238E27FC236}">
                <a16:creationId xmlns:a16="http://schemas.microsoft.com/office/drawing/2014/main" id="{15E287E7-8C5A-D059-0083-FF24C72BCE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spTree>
    <p:extLst>
      <p:ext uri="{BB962C8B-B14F-4D97-AF65-F5344CB8AC3E}">
        <p14:creationId xmlns:p14="http://schemas.microsoft.com/office/powerpoint/2010/main" val="100172907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5" name="Image 4" descr="Une image contenant plein air, fenêtre, bâtiment, texte&#10;&#10;Le contenu généré par l’IA peut être incorrect.">
            <a:extLst>
              <a:ext uri="{FF2B5EF4-FFF2-40B4-BE49-F238E27FC236}">
                <a16:creationId xmlns:a16="http://schemas.microsoft.com/office/drawing/2014/main" id="{AD0027BC-83F5-CDFD-03C5-7C4C3F79A3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674" y="1221867"/>
            <a:ext cx="4832721" cy="3531108"/>
          </a:xfrm>
          <a:prstGeom prst="rect">
            <a:avLst/>
          </a:prstGeom>
        </p:spPr>
      </p:pic>
      <p:pic>
        <p:nvPicPr>
          <p:cNvPr id="6" name="Image 5">
            <a:extLst>
              <a:ext uri="{FF2B5EF4-FFF2-40B4-BE49-F238E27FC236}">
                <a16:creationId xmlns:a16="http://schemas.microsoft.com/office/drawing/2014/main" id="{41E61646-C0F8-A8F1-BE43-74236391C9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sp>
        <p:nvSpPr>
          <p:cNvPr id="8" name="ZoneTexte 7">
            <a:extLst>
              <a:ext uri="{FF2B5EF4-FFF2-40B4-BE49-F238E27FC236}">
                <a16:creationId xmlns:a16="http://schemas.microsoft.com/office/drawing/2014/main" id="{419417D1-D4A8-82B4-AEFE-462A22CC65D8}"/>
              </a:ext>
            </a:extLst>
          </p:cNvPr>
          <p:cNvSpPr txBox="1"/>
          <p:nvPr/>
        </p:nvSpPr>
        <p:spPr>
          <a:xfrm>
            <a:off x="5348740" y="1446820"/>
            <a:ext cx="3271836" cy="3477875"/>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En 1915. Ouvert depuis 1895, le café „</a:t>
            </a:r>
            <a:r>
              <a:rPr lang="fr-FR" sz="2000" dirty="0" err="1">
                <a:latin typeface="Baloo" panose="03080902040302020200" pitchFamily="66" charset="0"/>
                <a:cs typeface="Baloo" panose="03080902040302020200" pitchFamily="66" charset="0"/>
              </a:rPr>
              <a:t>zum</a:t>
            </a:r>
            <a:r>
              <a:rPr lang="fr-FR" sz="2000" dirty="0">
                <a:latin typeface="Baloo" panose="03080902040302020200" pitchFamily="66" charset="0"/>
                <a:cs typeface="Baloo" panose="03080902040302020200" pitchFamily="66" charset="0"/>
              </a:rPr>
              <a:t> </a:t>
            </a:r>
            <a:r>
              <a:rPr lang="fr-FR" sz="2000" dirty="0" err="1">
                <a:latin typeface="Baloo" panose="03080902040302020200" pitchFamily="66" charset="0"/>
                <a:cs typeface="Baloo" panose="03080902040302020200" pitchFamily="66" charset="0"/>
              </a:rPr>
              <a:t>grünen</a:t>
            </a:r>
            <a:r>
              <a:rPr lang="fr-FR" sz="2000" dirty="0">
                <a:latin typeface="Baloo" panose="03080902040302020200" pitchFamily="66" charset="0"/>
                <a:cs typeface="Baloo" panose="03080902040302020200" pitchFamily="66" charset="0"/>
              </a:rPr>
              <a:t> Wald“ se situe au 52 </a:t>
            </a:r>
            <a:r>
              <a:rPr lang="fr-FR" sz="2000" dirty="0" err="1">
                <a:latin typeface="Baloo" panose="03080902040302020200" pitchFamily="66" charset="0"/>
                <a:cs typeface="Baloo" panose="03080902040302020200" pitchFamily="66" charset="0"/>
              </a:rPr>
              <a:t>Grand‘Rue</a:t>
            </a:r>
            <a:r>
              <a:rPr lang="fr-FR" sz="2000" dirty="0">
                <a:latin typeface="Baloo" panose="03080902040302020200" pitchFamily="66" charset="0"/>
                <a:cs typeface="Baloo" panose="03080902040302020200" pitchFamily="66" charset="0"/>
              </a:rPr>
              <a:t>.</a:t>
            </a:r>
          </a:p>
          <a:p>
            <a:pPr algn="ctr"/>
            <a:r>
              <a:rPr lang="fr-FR" sz="2000" dirty="0">
                <a:latin typeface="Baloo" panose="03080902040302020200" pitchFamily="66" charset="0"/>
                <a:cs typeface="Baloo" panose="03080902040302020200" pitchFamily="66" charset="0"/>
              </a:rPr>
              <a:t>La fabrique de fleurs en perles , ouverte en 1895 elle aussi, par J-C </a:t>
            </a:r>
            <a:r>
              <a:rPr lang="fr-FR" sz="2000" dirty="0" err="1">
                <a:latin typeface="Baloo" panose="03080902040302020200" pitchFamily="66" charset="0"/>
                <a:cs typeface="Baloo" panose="03080902040302020200" pitchFamily="66" charset="0"/>
              </a:rPr>
              <a:t>Chomat</a:t>
            </a:r>
            <a:r>
              <a:rPr lang="fr-FR" sz="2000" dirty="0">
                <a:latin typeface="Baloo" panose="03080902040302020200" pitchFamily="66" charset="0"/>
                <a:cs typeface="Baloo" panose="03080902040302020200" pitchFamily="66" charset="0"/>
              </a:rPr>
              <a:t> est toujours en fonction et propose plumes et fleurs fines en accessoires de mode, </a:t>
            </a:r>
            <a:endParaRPr lang="fr-FR" dirty="0"/>
          </a:p>
        </p:txBody>
      </p:sp>
      <p:sp>
        <p:nvSpPr>
          <p:cNvPr id="14" name="ZoneTexte 13">
            <a:extLst>
              <a:ext uri="{FF2B5EF4-FFF2-40B4-BE49-F238E27FC236}">
                <a16:creationId xmlns:a16="http://schemas.microsoft.com/office/drawing/2014/main" id="{C0B4C65F-A875-E095-2C20-1E9CA1EE4FBD}"/>
              </a:ext>
            </a:extLst>
          </p:cNvPr>
          <p:cNvSpPr txBox="1"/>
          <p:nvPr/>
        </p:nvSpPr>
        <p:spPr>
          <a:xfrm>
            <a:off x="261936" y="4974413"/>
            <a:ext cx="8248650" cy="132343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black"/>
                </a:solidFill>
                <a:effectLst/>
                <a:uLnTx/>
                <a:uFillTx/>
                <a:latin typeface="Baloo" panose="03080902040302020200" pitchFamily="66" charset="0"/>
                <a:ea typeface="+mn-ea"/>
                <a:cs typeface="Baloo" panose="03080902040302020200" pitchFamily="66" charset="0"/>
              </a:rPr>
              <a:t>fleurs et bonbons d’oranger, parures de marié, couronnés de première communion…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black"/>
                </a:solidFill>
                <a:effectLst/>
                <a:uLnTx/>
                <a:uFillTx/>
                <a:latin typeface="Baloo" panose="03080902040302020200" pitchFamily="66" charset="0"/>
                <a:ea typeface="+mn-ea"/>
                <a:cs typeface="Baloo" panose="03080902040302020200" pitchFamily="66" charset="0"/>
              </a:rPr>
              <a:t>Les deux bâtiments sont à cette époque séparés par une petite impasse qui permet l’évacuation des eaux usées vers les rigoles.</a:t>
            </a:r>
          </a:p>
        </p:txBody>
      </p:sp>
    </p:spTree>
    <p:extLst>
      <p:ext uri="{BB962C8B-B14F-4D97-AF65-F5344CB8AC3E}">
        <p14:creationId xmlns:p14="http://schemas.microsoft.com/office/powerpoint/2010/main" val="247252396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ciel, fenêtre&#10;&#10;Le contenu généré par l’IA peut être incorrect.">
            <a:extLst>
              <a:ext uri="{FF2B5EF4-FFF2-40B4-BE49-F238E27FC236}">
                <a16:creationId xmlns:a16="http://schemas.microsoft.com/office/drawing/2014/main" id="{CF69C2B7-04B2-6E6C-721F-93A0AF964D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586" y="1123999"/>
            <a:ext cx="5692998" cy="5495876"/>
          </a:xfrm>
          <a:prstGeom prst="rect">
            <a:avLst/>
          </a:prstGeom>
        </p:spPr>
      </p:pic>
      <p:sp>
        <p:nvSpPr>
          <p:cNvPr id="6" name="ZoneTexte 5">
            <a:extLst>
              <a:ext uri="{FF2B5EF4-FFF2-40B4-BE49-F238E27FC236}">
                <a16:creationId xmlns:a16="http://schemas.microsoft.com/office/drawing/2014/main" id="{4FC26638-4A73-9CE8-548A-69A4C7625BD3}"/>
              </a:ext>
            </a:extLst>
          </p:cNvPr>
          <p:cNvSpPr txBox="1"/>
          <p:nvPr/>
        </p:nvSpPr>
        <p:spPr>
          <a:xfrm>
            <a:off x="6276974" y="1627912"/>
            <a:ext cx="2233611" cy="4093428"/>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En 1947. Le café devient un restaurant, le Fer Rouge, la famille Gassmann donne un nouveau souffle en agrandissant le restaurant à l’étage et en exploitant la nouvelle épicerie SADAL,</a:t>
            </a:r>
            <a:endParaRPr lang="fr-FR" dirty="0"/>
          </a:p>
        </p:txBody>
      </p:sp>
    </p:spTree>
    <p:extLst>
      <p:ext uri="{BB962C8B-B14F-4D97-AF65-F5344CB8AC3E}">
        <p14:creationId xmlns:p14="http://schemas.microsoft.com/office/powerpoint/2010/main" val="88297369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fenêtre, ville&#10;&#10;Le contenu généré par l’IA peut être incorrect.">
            <a:extLst>
              <a:ext uri="{FF2B5EF4-FFF2-40B4-BE49-F238E27FC236}">
                <a16:creationId xmlns:a16="http://schemas.microsoft.com/office/drawing/2014/main" id="{7C1BAD15-96B8-D843-3832-F0AF50D23B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774" y="468000"/>
            <a:ext cx="8210550" cy="4162293"/>
          </a:xfrm>
          <a:prstGeom prst="rect">
            <a:avLst/>
          </a:prstGeom>
        </p:spPr>
      </p:pic>
      <p:sp>
        <p:nvSpPr>
          <p:cNvPr id="6" name="ZoneTexte 5">
            <a:extLst>
              <a:ext uri="{FF2B5EF4-FFF2-40B4-BE49-F238E27FC236}">
                <a16:creationId xmlns:a16="http://schemas.microsoft.com/office/drawing/2014/main" id="{6E2004E9-8FFC-A83F-B57B-9FA218DD87C7}"/>
              </a:ext>
            </a:extLst>
          </p:cNvPr>
          <p:cNvSpPr txBox="1"/>
          <p:nvPr/>
        </p:nvSpPr>
        <p:spPr>
          <a:xfrm>
            <a:off x="352424" y="4608000"/>
            <a:ext cx="8305801" cy="2246769"/>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Décembre 2005. Entre 1971 et 2006, le restaurant est exploité par la famille </a:t>
            </a:r>
            <a:r>
              <a:rPr lang="fr-FR" sz="2000" dirty="0" err="1">
                <a:latin typeface="Baloo" panose="03080902040302020200" pitchFamily="66" charset="0"/>
                <a:cs typeface="Baloo" panose="03080902040302020200" pitchFamily="66" charset="0"/>
              </a:rPr>
              <a:t>Fullgraff</a:t>
            </a:r>
            <a:r>
              <a:rPr lang="fr-FR" sz="2000" dirty="0">
                <a:latin typeface="Baloo" panose="03080902040302020200" pitchFamily="66" charset="0"/>
                <a:cs typeface="Baloo" panose="03080902040302020200" pitchFamily="66" charset="0"/>
              </a:rPr>
              <a:t>, père puis fils. L’épicerie a été intégrée depuis un moment par les Gassmann , Paul Gassmann , suite à des problèmes de santé, confie les rennes de son établissement à cette famille qui a perdu son restaurant dans un important incendie ( face au théâtre municipal) . Ce lieu , devenu au fil du temps un restaurant étoilé, ferme ses portes en novembre 2006.</a:t>
            </a:r>
          </a:p>
        </p:txBody>
      </p:sp>
    </p:spTree>
    <p:extLst>
      <p:ext uri="{BB962C8B-B14F-4D97-AF65-F5344CB8AC3E}">
        <p14:creationId xmlns:p14="http://schemas.microsoft.com/office/powerpoint/2010/main" val="28727473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maison, architecture&#10;&#10;Le contenu généré par l’IA peut être incorrect.">
            <a:extLst>
              <a:ext uri="{FF2B5EF4-FFF2-40B4-BE49-F238E27FC236}">
                <a16:creationId xmlns:a16="http://schemas.microsoft.com/office/drawing/2014/main" id="{A60AD6BD-1512-F130-1BD2-602C961310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624" y="1000124"/>
            <a:ext cx="4856607" cy="5781675"/>
          </a:xfrm>
          <a:prstGeom prst="rect">
            <a:avLst/>
          </a:prstGeom>
        </p:spPr>
      </p:pic>
      <p:sp>
        <p:nvSpPr>
          <p:cNvPr id="6" name="ZoneTexte 5">
            <a:extLst>
              <a:ext uri="{FF2B5EF4-FFF2-40B4-BE49-F238E27FC236}">
                <a16:creationId xmlns:a16="http://schemas.microsoft.com/office/drawing/2014/main" id="{36F2A87C-D317-17DC-3CEF-19CA12A0EF32}"/>
              </a:ext>
            </a:extLst>
          </p:cNvPr>
          <p:cNvSpPr txBox="1"/>
          <p:nvPr/>
        </p:nvSpPr>
        <p:spPr>
          <a:xfrm>
            <a:off x="5353051" y="2070438"/>
            <a:ext cx="3200399" cy="3754874"/>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2013. Le projet : les travaux envisagés demandent un aménagement des espaces intérieurs et une mise aux normes conséquente , pour un bâtiment recevant du public, tout en préservant un maximum l’esprit d’origine du lieu.</a:t>
            </a:r>
          </a:p>
          <a:p>
            <a:endParaRPr lang="fr-FR" dirty="0"/>
          </a:p>
        </p:txBody>
      </p:sp>
    </p:spTree>
    <p:extLst>
      <p:ext uri="{BB962C8B-B14F-4D97-AF65-F5344CB8AC3E}">
        <p14:creationId xmlns:p14="http://schemas.microsoft.com/office/powerpoint/2010/main" val="177911648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fenêtre, façade&#10;&#10;Le contenu généré par l’IA peut être incorrect.">
            <a:extLst>
              <a:ext uri="{FF2B5EF4-FFF2-40B4-BE49-F238E27FC236}">
                <a16:creationId xmlns:a16="http://schemas.microsoft.com/office/drawing/2014/main" id="{78111E29-9ADF-5B95-1807-A86082348F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912" y="1066800"/>
            <a:ext cx="5634928" cy="5624512"/>
          </a:xfrm>
          <a:prstGeom prst="rect">
            <a:avLst/>
          </a:prstGeom>
        </p:spPr>
      </p:pic>
      <p:sp>
        <p:nvSpPr>
          <p:cNvPr id="8" name="ZoneTexte 7">
            <a:extLst>
              <a:ext uri="{FF2B5EF4-FFF2-40B4-BE49-F238E27FC236}">
                <a16:creationId xmlns:a16="http://schemas.microsoft.com/office/drawing/2014/main" id="{0FF4EAAE-D9C9-1DA5-CDF7-6EE5E653DCFA}"/>
              </a:ext>
            </a:extLst>
          </p:cNvPr>
          <p:cNvSpPr txBox="1"/>
          <p:nvPr/>
        </p:nvSpPr>
        <p:spPr>
          <a:xfrm>
            <a:off x="6077840" y="3232725"/>
            <a:ext cx="2476500" cy="646331"/>
          </a:xfrm>
          <a:prstGeom prst="rect">
            <a:avLst/>
          </a:prstGeom>
          <a:noFill/>
        </p:spPr>
        <p:txBody>
          <a:bodyPr wrap="square">
            <a:spAutoFit/>
          </a:bodyPr>
          <a:lstStyle/>
          <a:p>
            <a:pPr algn="ctr"/>
            <a:r>
              <a:rPr lang="fr-FR" dirty="0">
                <a:latin typeface="Baloo" panose="03080902040302020200" pitchFamily="66" charset="0"/>
                <a:cs typeface="Baloo" panose="03080902040302020200" pitchFamily="66" charset="0"/>
              </a:rPr>
              <a:t>2014. En gros plan , dans la </a:t>
            </a:r>
            <a:r>
              <a:rPr lang="fr-FR" dirty="0" err="1">
                <a:latin typeface="Baloo" panose="03080902040302020200" pitchFamily="66" charset="0"/>
                <a:cs typeface="Baloo" panose="03080902040302020200" pitchFamily="66" charset="0"/>
              </a:rPr>
              <a:t>Grand‘Rue</a:t>
            </a:r>
            <a:endParaRPr lang="fr-FR" dirty="0">
              <a:latin typeface="Baloo" panose="03080902040302020200" pitchFamily="66" charset="0"/>
              <a:cs typeface="Baloo" panose="03080902040302020200" pitchFamily="66" charset="0"/>
            </a:endParaRPr>
          </a:p>
        </p:txBody>
      </p:sp>
    </p:spTree>
    <p:extLst>
      <p:ext uri="{BB962C8B-B14F-4D97-AF65-F5344CB8AC3E}">
        <p14:creationId xmlns:p14="http://schemas.microsoft.com/office/powerpoint/2010/main" val="403966202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ciel, bâtiment, Usage mixte&#10;&#10;Le contenu généré par l’IA peut être incorrect.">
            <a:extLst>
              <a:ext uri="{FF2B5EF4-FFF2-40B4-BE49-F238E27FC236}">
                <a16:creationId xmlns:a16="http://schemas.microsoft.com/office/drawing/2014/main" id="{023505DE-927C-8F04-7B21-25B98AE4C3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2435" y="1104935"/>
            <a:ext cx="6472889" cy="4856555"/>
          </a:xfrm>
          <a:prstGeom prst="rect">
            <a:avLst/>
          </a:prstGeom>
        </p:spPr>
      </p:pic>
      <p:sp>
        <p:nvSpPr>
          <p:cNvPr id="7" name="ZoneTexte 6">
            <a:extLst>
              <a:ext uri="{FF2B5EF4-FFF2-40B4-BE49-F238E27FC236}">
                <a16:creationId xmlns:a16="http://schemas.microsoft.com/office/drawing/2014/main" id="{3D55A01C-EC20-47C0-C8DB-88712B64BE75}"/>
              </a:ext>
            </a:extLst>
          </p:cNvPr>
          <p:cNvSpPr txBox="1"/>
          <p:nvPr/>
        </p:nvSpPr>
        <p:spPr>
          <a:xfrm>
            <a:off x="6925324" y="1382286"/>
            <a:ext cx="1766241" cy="4093428"/>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2014. En gros plan , dans la </a:t>
            </a:r>
            <a:r>
              <a:rPr lang="fr-FR" sz="2000" dirty="0" err="1">
                <a:latin typeface="Baloo" panose="03080902040302020200" pitchFamily="66" charset="0"/>
                <a:cs typeface="Baloo" panose="03080902040302020200" pitchFamily="66" charset="0"/>
              </a:rPr>
              <a:t>Grand‘Rue</a:t>
            </a:r>
            <a:r>
              <a:rPr lang="fr-FR" sz="2000" dirty="0">
                <a:latin typeface="Baloo" panose="03080902040302020200" pitchFamily="66" charset="0"/>
                <a:cs typeface="Baloo" panose="03080902040302020200" pitchFamily="66" charset="0"/>
              </a:rPr>
              <a:t>, la façade reçoit traitement et réparation selon les besoins, chaque détail compte pour ce lieu chargé d’histoire.</a:t>
            </a:r>
          </a:p>
        </p:txBody>
      </p:sp>
    </p:spTree>
    <p:extLst>
      <p:ext uri="{BB962C8B-B14F-4D97-AF65-F5344CB8AC3E}">
        <p14:creationId xmlns:p14="http://schemas.microsoft.com/office/powerpoint/2010/main" val="70169790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4" name="Image 3" descr="Une image contenant abandonné, intérieur, dégradation, bâtiment&#10;&#10;Le contenu généré par l’IA peut être incorrect.">
            <a:extLst>
              <a:ext uri="{FF2B5EF4-FFF2-40B4-BE49-F238E27FC236}">
                <a16:creationId xmlns:a16="http://schemas.microsoft.com/office/drawing/2014/main" id="{B9B64D9F-D862-7465-DFD4-8F0025996E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676" y="957262"/>
            <a:ext cx="6591300" cy="4943475"/>
          </a:xfrm>
          <a:prstGeom prst="rect">
            <a:avLst/>
          </a:prstGeom>
        </p:spPr>
      </p:pic>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sp>
        <p:nvSpPr>
          <p:cNvPr id="9" name="ZoneTexte 8">
            <a:extLst>
              <a:ext uri="{FF2B5EF4-FFF2-40B4-BE49-F238E27FC236}">
                <a16:creationId xmlns:a16="http://schemas.microsoft.com/office/drawing/2014/main" id="{ADF88EC3-3E9B-5A39-B07C-89A82B415B52}"/>
              </a:ext>
            </a:extLst>
          </p:cNvPr>
          <p:cNvSpPr txBox="1"/>
          <p:nvPr/>
        </p:nvSpPr>
        <p:spPr>
          <a:xfrm>
            <a:off x="866775" y="5996671"/>
            <a:ext cx="4572000" cy="707886"/>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En 2014. À l’étage, les réparations des poutres sont indispensables</a:t>
            </a:r>
          </a:p>
        </p:txBody>
      </p:sp>
    </p:spTree>
    <p:extLst>
      <p:ext uri="{BB962C8B-B14F-4D97-AF65-F5344CB8AC3E}">
        <p14:creationId xmlns:p14="http://schemas.microsoft.com/office/powerpoint/2010/main" val="128469852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bois, Faisceau, intérieur&#10;&#10;Le contenu généré par l’IA peut être incorrect.">
            <a:extLst>
              <a:ext uri="{FF2B5EF4-FFF2-40B4-BE49-F238E27FC236}">
                <a16:creationId xmlns:a16="http://schemas.microsoft.com/office/drawing/2014/main" id="{AFC3F694-FF7E-67E3-1622-3CD9B49049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6951" y="925514"/>
            <a:ext cx="4324349" cy="5765798"/>
          </a:xfrm>
          <a:prstGeom prst="rect">
            <a:avLst/>
          </a:prstGeom>
        </p:spPr>
      </p:pic>
      <p:sp>
        <p:nvSpPr>
          <p:cNvPr id="6" name="ZoneTexte 5">
            <a:extLst>
              <a:ext uri="{FF2B5EF4-FFF2-40B4-BE49-F238E27FC236}">
                <a16:creationId xmlns:a16="http://schemas.microsoft.com/office/drawing/2014/main" id="{45BDEE86-CE4F-725A-FA62-F74510D8A8E0}"/>
              </a:ext>
            </a:extLst>
          </p:cNvPr>
          <p:cNvSpPr txBox="1"/>
          <p:nvPr/>
        </p:nvSpPr>
        <p:spPr>
          <a:xfrm>
            <a:off x="6524625" y="2419261"/>
            <a:ext cx="2076450" cy="3170099"/>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2014. Ici , on aperçoit les fenêtres en plein cintre du rez-de-chaussée qui donnent vers la rue des Marchands.</a:t>
            </a:r>
          </a:p>
          <a:p>
            <a:pPr algn="ctr"/>
            <a:endParaRPr lang="fr-FR" sz="2000" dirty="0">
              <a:latin typeface="Baloo" panose="03080902040302020200" pitchFamily="66" charset="0"/>
              <a:cs typeface="Baloo" panose="03080902040302020200" pitchFamily="66" charset="0"/>
            </a:endParaRPr>
          </a:p>
        </p:txBody>
      </p:sp>
    </p:spTree>
    <p:extLst>
      <p:ext uri="{BB962C8B-B14F-4D97-AF65-F5344CB8AC3E}">
        <p14:creationId xmlns:p14="http://schemas.microsoft.com/office/powerpoint/2010/main" val="359314835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intérieur, meubles, décoration d’intérieur, sol&#10;&#10;Le contenu généré par l’IA peut être incorrect.">
            <a:extLst>
              <a:ext uri="{FF2B5EF4-FFF2-40B4-BE49-F238E27FC236}">
                <a16:creationId xmlns:a16="http://schemas.microsoft.com/office/drawing/2014/main" id="{81ED72F2-14B4-F6A5-A99C-05B657FD71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149" y="1033462"/>
            <a:ext cx="8288734" cy="4614863"/>
          </a:xfrm>
          <a:prstGeom prst="rect">
            <a:avLst/>
          </a:prstGeom>
        </p:spPr>
      </p:pic>
      <p:sp>
        <p:nvSpPr>
          <p:cNvPr id="6" name="ZoneTexte 5">
            <a:extLst>
              <a:ext uri="{FF2B5EF4-FFF2-40B4-BE49-F238E27FC236}">
                <a16:creationId xmlns:a16="http://schemas.microsoft.com/office/drawing/2014/main" id="{049046BF-6FA2-39D5-C8A6-26B1A4B423C1}"/>
              </a:ext>
            </a:extLst>
          </p:cNvPr>
          <p:cNvSpPr txBox="1"/>
          <p:nvPr/>
        </p:nvSpPr>
        <p:spPr>
          <a:xfrm>
            <a:off x="366711" y="5718511"/>
            <a:ext cx="8431609" cy="1015663"/>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En 2015. Même endroit que la photo précédente, on peut voir une des fenêtres en plein cintre à travers l’</a:t>
            </a:r>
            <a:r>
              <a:rPr lang="fr-FR" sz="2000" dirty="0" err="1">
                <a:latin typeface="Baloo" panose="03080902040302020200" pitchFamily="66" charset="0"/>
                <a:cs typeface="Baloo" panose="03080902040302020200" pitchFamily="66" charset="0"/>
              </a:rPr>
              <a:t>escalier.Les</a:t>
            </a:r>
            <a:r>
              <a:rPr lang="fr-FR" sz="2000" dirty="0">
                <a:latin typeface="Baloo" panose="03080902040302020200" pitchFamily="66" charset="0"/>
                <a:cs typeface="Baloo" panose="03080902040302020200" pitchFamily="66" charset="0"/>
              </a:rPr>
              <a:t> travaux ont métamorphosé le lieu grâce au savoir-faire des artisans,</a:t>
            </a:r>
          </a:p>
        </p:txBody>
      </p:sp>
    </p:spTree>
    <p:extLst>
      <p:ext uri="{BB962C8B-B14F-4D97-AF65-F5344CB8AC3E}">
        <p14:creationId xmlns:p14="http://schemas.microsoft.com/office/powerpoint/2010/main" val="361447689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maison, bâtiment, échelle, bois&#10;&#10;Le contenu généré par l’IA peut être incorrect.">
            <a:extLst>
              <a:ext uri="{FF2B5EF4-FFF2-40B4-BE49-F238E27FC236}">
                <a16:creationId xmlns:a16="http://schemas.microsoft.com/office/drawing/2014/main" id="{0746DB63-B33A-F7E3-B27B-1F45C83E3D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099" y="1014412"/>
            <a:ext cx="5689215" cy="5676900"/>
          </a:xfrm>
          <a:prstGeom prst="rect">
            <a:avLst/>
          </a:prstGeom>
        </p:spPr>
      </p:pic>
      <p:sp>
        <p:nvSpPr>
          <p:cNvPr id="6" name="ZoneTexte 5">
            <a:extLst>
              <a:ext uri="{FF2B5EF4-FFF2-40B4-BE49-F238E27FC236}">
                <a16:creationId xmlns:a16="http://schemas.microsoft.com/office/drawing/2014/main" id="{11A14983-09D9-0877-8CF2-133BAF6DA675}"/>
              </a:ext>
            </a:extLst>
          </p:cNvPr>
          <p:cNvSpPr txBox="1"/>
          <p:nvPr/>
        </p:nvSpPr>
        <p:spPr>
          <a:xfrm>
            <a:off x="6108314" y="1801980"/>
            <a:ext cx="2409824" cy="4401205"/>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En 2014. Près de l’escalier principal, les travaux de la future salle de restaurant du 1er étage, les poutres défectueuses sont remplacées ou injectées de résine, selon les besoins, afin de garantir la pérennité de la rénovation.</a:t>
            </a:r>
          </a:p>
        </p:txBody>
      </p:sp>
    </p:spTree>
    <p:extLst>
      <p:ext uri="{BB962C8B-B14F-4D97-AF65-F5344CB8AC3E}">
        <p14:creationId xmlns:p14="http://schemas.microsoft.com/office/powerpoint/2010/main" val="325958705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meubles, intérieur, Table de cuisine et de salle à manger, mur&#10;&#10;Le contenu généré par l’IA peut être incorrect.">
            <a:extLst>
              <a:ext uri="{FF2B5EF4-FFF2-40B4-BE49-F238E27FC236}">
                <a16:creationId xmlns:a16="http://schemas.microsoft.com/office/drawing/2014/main" id="{E935C2FD-2286-E92C-35CA-4A16181B2C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9574" y="1042987"/>
            <a:ext cx="5662271" cy="5648325"/>
          </a:xfrm>
          <a:prstGeom prst="rect">
            <a:avLst/>
          </a:prstGeom>
        </p:spPr>
      </p:pic>
      <p:sp>
        <p:nvSpPr>
          <p:cNvPr id="6" name="ZoneTexte 5">
            <a:extLst>
              <a:ext uri="{FF2B5EF4-FFF2-40B4-BE49-F238E27FC236}">
                <a16:creationId xmlns:a16="http://schemas.microsoft.com/office/drawing/2014/main" id="{C64F6B8F-5898-E98E-A3A0-45B6781F78F5}"/>
              </a:ext>
            </a:extLst>
          </p:cNvPr>
          <p:cNvSpPr txBox="1"/>
          <p:nvPr/>
        </p:nvSpPr>
        <p:spPr>
          <a:xfrm>
            <a:off x="6124575" y="2435988"/>
            <a:ext cx="2571749" cy="286232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black"/>
                </a:solidFill>
                <a:effectLst/>
                <a:uLnTx/>
                <a:uFillTx/>
                <a:latin typeface="Baloo" panose="03080902040302020200" pitchFamily="66" charset="0"/>
                <a:ea typeface="+mn-ea"/>
                <a:cs typeface="Baloo" panose="03080902040302020200" pitchFamily="66" charset="0"/>
              </a:rPr>
              <a:t>Même endroit que la photo précédente. Une fresque animé le mur mitoyen, nous sommes ici côté </a:t>
            </a:r>
            <a:r>
              <a:rPr kumimoji="0" lang="fr-FR" sz="2000" b="0" i="0" u="none" strike="noStrike" kern="1200" cap="none" spc="0" normalizeH="0" baseline="0" noProof="0" dirty="0" err="1">
                <a:ln>
                  <a:noFill/>
                </a:ln>
                <a:solidFill>
                  <a:prstClr val="black"/>
                </a:solidFill>
                <a:effectLst/>
                <a:uLnTx/>
                <a:uFillTx/>
                <a:latin typeface="Baloo" panose="03080902040302020200" pitchFamily="66" charset="0"/>
                <a:ea typeface="+mn-ea"/>
                <a:cs typeface="Baloo" panose="03080902040302020200" pitchFamily="66" charset="0"/>
              </a:rPr>
              <a:t>Grand‘Rue</a:t>
            </a:r>
            <a:r>
              <a:rPr kumimoji="0" lang="fr-FR" sz="2000" b="0" i="0" u="none" strike="noStrike" kern="1200" cap="none" spc="0" normalizeH="0" baseline="0" noProof="0" dirty="0">
                <a:ln>
                  <a:noFill/>
                </a:ln>
                <a:solidFill>
                  <a:prstClr val="black"/>
                </a:solidFill>
                <a:effectLst/>
                <a:uLnTx/>
                <a:uFillTx/>
                <a:latin typeface="Baloo" panose="03080902040302020200" pitchFamily="66" charset="0"/>
                <a:ea typeface="+mn-ea"/>
                <a:cs typeface="Baloo" panose="03080902040302020200" pitchFamily="66" charset="0"/>
              </a:rPr>
              <a:t>, en septembre 2015. une belle métamorphose,</a:t>
            </a:r>
          </a:p>
        </p:txBody>
      </p:sp>
    </p:spTree>
    <p:extLst>
      <p:ext uri="{BB962C8B-B14F-4D97-AF65-F5344CB8AC3E}">
        <p14:creationId xmlns:p14="http://schemas.microsoft.com/office/powerpoint/2010/main" val="327494349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échelle, Faisceau, construction&#10;&#10;Le contenu généré par l’IA peut être incorrect.">
            <a:extLst>
              <a:ext uri="{FF2B5EF4-FFF2-40B4-BE49-F238E27FC236}">
                <a16:creationId xmlns:a16="http://schemas.microsoft.com/office/drawing/2014/main" id="{CD2AAFB2-E73E-58C4-374C-4FA70F002C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 y="1109663"/>
            <a:ext cx="4943475" cy="4932912"/>
          </a:xfrm>
          <a:prstGeom prst="rect">
            <a:avLst/>
          </a:prstGeom>
        </p:spPr>
      </p:pic>
      <p:sp>
        <p:nvSpPr>
          <p:cNvPr id="6" name="ZoneTexte 5">
            <a:extLst>
              <a:ext uri="{FF2B5EF4-FFF2-40B4-BE49-F238E27FC236}">
                <a16:creationId xmlns:a16="http://schemas.microsoft.com/office/drawing/2014/main" id="{97D42A7E-A8A0-2934-48DF-80B79E43F0CE}"/>
              </a:ext>
            </a:extLst>
          </p:cNvPr>
          <p:cNvSpPr txBox="1"/>
          <p:nvPr/>
        </p:nvSpPr>
        <p:spPr>
          <a:xfrm>
            <a:off x="5467350" y="1366777"/>
            <a:ext cx="3345763" cy="5324535"/>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Là, ce sont les prémices des travaux où se trouve aujourd’hui l’entrée du restaurant.</a:t>
            </a:r>
          </a:p>
          <a:p>
            <a:pPr algn="ctr"/>
            <a:r>
              <a:rPr lang="fr-FR" sz="2000" dirty="0">
                <a:latin typeface="Baloo" panose="03080902040302020200" pitchFamily="66" charset="0"/>
                <a:cs typeface="Baloo" panose="03080902040302020200" pitchFamily="66" charset="0"/>
              </a:rPr>
              <a:t>Les escaliers vont disparaître, ceux qui sont visibles en face et ceux dont on devine la rampe dans le coin à droite du cliché, qui permettaient de descendre à la réserve dans la cave.</a:t>
            </a:r>
          </a:p>
          <a:p>
            <a:pPr algn="ctr"/>
            <a:r>
              <a:rPr lang="fr-FR" sz="2000" dirty="0">
                <a:latin typeface="Baloo" panose="03080902040302020200" pitchFamily="66" charset="0"/>
                <a:cs typeface="Baloo" panose="03080902040302020200" pitchFamily="66" charset="0"/>
              </a:rPr>
              <a:t>Ils vont être replacés ailleurs, à un endroit plus fonctionnel et d‘un format mieux adapté à accueillir du public.</a:t>
            </a:r>
            <a:endParaRPr lang="fr-FR" dirty="0"/>
          </a:p>
        </p:txBody>
      </p:sp>
    </p:spTree>
    <p:extLst>
      <p:ext uri="{BB962C8B-B14F-4D97-AF65-F5344CB8AC3E}">
        <p14:creationId xmlns:p14="http://schemas.microsoft.com/office/powerpoint/2010/main" val="354993331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motif, tapis, textile, sol&#10;&#10;Le contenu généré par l’IA peut être incorrect.">
            <a:extLst>
              <a:ext uri="{FF2B5EF4-FFF2-40B4-BE49-F238E27FC236}">
                <a16:creationId xmlns:a16="http://schemas.microsoft.com/office/drawing/2014/main" id="{255B10F5-CF4C-FA73-4124-4716DA9379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0524" y="1028700"/>
            <a:ext cx="5687125" cy="5662612"/>
          </a:xfrm>
          <a:prstGeom prst="rect">
            <a:avLst/>
          </a:prstGeom>
        </p:spPr>
      </p:pic>
      <p:sp>
        <p:nvSpPr>
          <p:cNvPr id="6" name="ZoneTexte 5">
            <a:extLst>
              <a:ext uri="{FF2B5EF4-FFF2-40B4-BE49-F238E27FC236}">
                <a16:creationId xmlns:a16="http://schemas.microsoft.com/office/drawing/2014/main" id="{30F25A55-CB86-0751-6823-A4C4389CBAA2}"/>
              </a:ext>
            </a:extLst>
          </p:cNvPr>
          <p:cNvSpPr txBox="1"/>
          <p:nvPr/>
        </p:nvSpPr>
        <p:spPr>
          <a:xfrm>
            <a:off x="6205536" y="2666137"/>
            <a:ext cx="2305050" cy="2554545"/>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Pose des carreaux de ciment, savoir-faire artisanal, au même endroit, l’escalier qui menait à la cave a disparu, nous sommes fin 2014.</a:t>
            </a:r>
            <a:endParaRPr lang="fr-FR" dirty="0"/>
          </a:p>
        </p:txBody>
      </p:sp>
    </p:spTree>
    <p:extLst>
      <p:ext uri="{BB962C8B-B14F-4D97-AF65-F5344CB8AC3E}">
        <p14:creationId xmlns:p14="http://schemas.microsoft.com/office/powerpoint/2010/main" val="165092963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fenêtre, ciel, pot de fleurs&#10;&#10;Le contenu généré par l’IA peut être incorrect.">
            <a:extLst>
              <a:ext uri="{FF2B5EF4-FFF2-40B4-BE49-F238E27FC236}">
                <a16:creationId xmlns:a16="http://schemas.microsoft.com/office/drawing/2014/main" id="{EF14AEB0-A575-5351-DD22-7D2A8F1DBB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90799" y="1038225"/>
            <a:ext cx="3768725" cy="5653087"/>
          </a:xfrm>
          <a:prstGeom prst="rect">
            <a:avLst/>
          </a:prstGeom>
        </p:spPr>
      </p:pic>
      <p:sp>
        <p:nvSpPr>
          <p:cNvPr id="6" name="ZoneTexte 5">
            <a:extLst>
              <a:ext uri="{FF2B5EF4-FFF2-40B4-BE49-F238E27FC236}">
                <a16:creationId xmlns:a16="http://schemas.microsoft.com/office/drawing/2014/main" id="{1A237711-4E5B-9C10-A62C-E8870B634957}"/>
              </a:ext>
            </a:extLst>
          </p:cNvPr>
          <p:cNvSpPr txBox="1"/>
          <p:nvPr/>
        </p:nvSpPr>
        <p:spPr>
          <a:xfrm>
            <a:off x="6442077" y="2541329"/>
            <a:ext cx="2168523" cy="1323439"/>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Automne 2015. L’établissement vu depuis la rue des Marchands</a:t>
            </a:r>
          </a:p>
        </p:txBody>
      </p:sp>
    </p:spTree>
    <p:extLst>
      <p:ext uri="{BB962C8B-B14F-4D97-AF65-F5344CB8AC3E}">
        <p14:creationId xmlns:p14="http://schemas.microsoft.com/office/powerpoint/2010/main" val="110010843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bâtiment, texte, fenêtre&#10;&#10;Le contenu généré par l’IA peut être incorrect.">
            <a:extLst>
              <a:ext uri="{FF2B5EF4-FFF2-40B4-BE49-F238E27FC236}">
                <a16:creationId xmlns:a16="http://schemas.microsoft.com/office/drawing/2014/main" id="{BB36157E-4D77-CFDE-0D8D-33E9D5DBBE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625" y="1017524"/>
            <a:ext cx="6068744" cy="4364101"/>
          </a:xfrm>
          <a:prstGeom prst="rect">
            <a:avLst/>
          </a:prstGeom>
        </p:spPr>
      </p:pic>
      <p:sp>
        <p:nvSpPr>
          <p:cNvPr id="6" name="ZoneTexte 5">
            <a:extLst>
              <a:ext uri="{FF2B5EF4-FFF2-40B4-BE49-F238E27FC236}">
                <a16:creationId xmlns:a16="http://schemas.microsoft.com/office/drawing/2014/main" id="{18CF9869-9380-4B94-3286-DB016FFA679A}"/>
              </a:ext>
            </a:extLst>
          </p:cNvPr>
          <p:cNvSpPr txBox="1"/>
          <p:nvPr/>
        </p:nvSpPr>
        <p:spPr>
          <a:xfrm>
            <a:off x="6497369" y="2921168"/>
            <a:ext cx="2324100" cy="1015663"/>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En 1994. l’entrée de la rue des Marchands</a:t>
            </a:r>
          </a:p>
        </p:txBody>
      </p:sp>
    </p:spTree>
    <p:extLst>
      <p:ext uri="{BB962C8B-B14F-4D97-AF65-F5344CB8AC3E}">
        <p14:creationId xmlns:p14="http://schemas.microsoft.com/office/powerpoint/2010/main" val="150699758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ciel, nuit, maison&#10;&#10;Le contenu généré par l’IA peut être incorrect.">
            <a:extLst>
              <a:ext uri="{FF2B5EF4-FFF2-40B4-BE49-F238E27FC236}">
                <a16:creationId xmlns:a16="http://schemas.microsoft.com/office/drawing/2014/main" id="{80018F05-A0C2-91B8-097E-6E90341CB9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05062" y="962025"/>
            <a:ext cx="3811567" cy="5729287"/>
          </a:xfrm>
          <a:prstGeom prst="rect">
            <a:avLst/>
          </a:prstGeom>
        </p:spPr>
      </p:pic>
      <p:sp>
        <p:nvSpPr>
          <p:cNvPr id="6" name="ZoneTexte 5">
            <a:extLst>
              <a:ext uri="{FF2B5EF4-FFF2-40B4-BE49-F238E27FC236}">
                <a16:creationId xmlns:a16="http://schemas.microsoft.com/office/drawing/2014/main" id="{ED7AA4DD-B99B-2A8F-DFEF-730C369C88FE}"/>
              </a:ext>
            </a:extLst>
          </p:cNvPr>
          <p:cNvSpPr txBox="1"/>
          <p:nvPr/>
        </p:nvSpPr>
        <p:spPr>
          <a:xfrm>
            <a:off x="6343649" y="2901434"/>
            <a:ext cx="2352675" cy="707886"/>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Noël, décembre 2023</a:t>
            </a:r>
          </a:p>
        </p:txBody>
      </p:sp>
    </p:spTree>
    <p:extLst>
      <p:ext uri="{BB962C8B-B14F-4D97-AF65-F5344CB8AC3E}">
        <p14:creationId xmlns:p14="http://schemas.microsoft.com/office/powerpoint/2010/main" val="136075072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sp>
        <p:nvSpPr>
          <p:cNvPr id="3" name="ZoneTexte 2">
            <a:extLst>
              <a:ext uri="{FF2B5EF4-FFF2-40B4-BE49-F238E27FC236}">
                <a16:creationId xmlns:a16="http://schemas.microsoft.com/office/drawing/2014/main" id="{30BF3BF4-2511-88B4-C2F0-21440F9AD3F7}"/>
              </a:ext>
            </a:extLst>
          </p:cNvPr>
          <p:cNvSpPr txBox="1"/>
          <p:nvPr/>
        </p:nvSpPr>
        <p:spPr>
          <a:xfrm>
            <a:off x="6629400" y="1610856"/>
            <a:ext cx="2066924" cy="4708981"/>
          </a:xfrm>
          <a:prstGeom prst="rect">
            <a:avLst/>
          </a:prstGeom>
          <a:noFill/>
        </p:spPr>
        <p:txBody>
          <a:bodyPr wrap="square">
            <a:spAutoFit/>
          </a:bodyPr>
          <a:lstStyle/>
          <a:p>
            <a:pPr algn="ctr"/>
            <a:r>
              <a:rPr lang="fr-FR" sz="2000" dirty="0">
                <a:latin typeface="Baloo" panose="03080902040302020200" pitchFamily="66" charset="0"/>
                <a:cs typeface="Baloo" panose="03080902040302020200" pitchFamily="66" charset="0"/>
              </a:rPr>
              <a:t>Série de photos récentes 2024 – 2025,</a:t>
            </a:r>
          </a:p>
          <a:p>
            <a:pPr algn="ctr"/>
            <a:endParaRPr lang="fr-FR" sz="2000" dirty="0">
              <a:latin typeface="Baloo" panose="03080902040302020200" pitchFamily="66" charset="0"/>
              <a:cs typeface="Baloo" panose="03080902040302020200" pitchFamily="66" charset="0"/>
            </a:endParaRPr>
          </a:p>
          <a:p>
            <a:pPr algn="ctr"/>
            <a:endParaRPr lang="fr-FR" sz="2000" dirty="0">
              <a:latin typeface="Baloo" panose="03080902040302020200" pitchFamily="66" charset="0"/>
              <a:cs typeface="Baloo" panose="03080902040302020200" pitchFamily="66" charset="0"/>
            </a:endParaRPr>
          </a:p>
          <a:p>
            <a:pPr algn="ctr"/>
            <a:r>
              <a:rPr lang="fr-FR" sz="2000" dirty="0">
                <a:latin typeface="Baloo" panose="03080902040302020200" pitchFamily="66" charset="0"/>
                <a:cs typeface="Baloo" panose="03080902040302020200" pitchFamily="66" charset="0"/>
              </a:rPr>
              <a:t>Même endroit avec de nombreux visiteurs,,,</a:t>
            </a:r>
          </a:p>
          <a:p>
            <a:pPr algn="ctr"/>
            <a:endParaRPr lang="fr-FR" sz="2000" dirty="0">
              <a:latin typeface="Baloo" panose="03080902040302020200" pitchFamily="66" charset="0"/>
              <a:cs typeface="Baloo" panose="03080902040302020200" pitchFamily="66" charset="0"/>
            </a:endParaRPr>
          </a:p>
          <a:p>
            <a:pPr algn="ctr"/>
            <a:endParaRPr lang="fr-FR" sz="2000" dirty="0">
              <a:latin typeface="Baloo" panose="03080902040302020200" pitchFamily="66" charset="0"/>
              <a:cs typeface="Baloo" panose="03080902040302020200" pitchFamily="66" charset="0"/>
            </a:endParaRPr>
          </a:p>
          <a:p>
            <a:pPr algn="ctr"/>
            <a:r>
              <a:rPr lang="fr-FR" sz="2000" dirty="0">
                <a:latin typeface="Baloo" panose="03080902040302020200" pitchFamily="66" charset="0"/>
                <a:cs typeface="Baloo" panose="03080902040302020200" pitchFamily="66" charset="0"/>
              </a:rPr>
              <a:t>Différents angles de vue,</a:t>
            </a:r>
          </a:p>
          <a:p>
            <a:pPr algn="ctr"/>
            <a:endParaRPr lang="fr-FR" sz="2000" dirty="0">
              <a:latin typeface="Baloo" panose="03080902040302020200" pitchFamily="66" charset="0"/>
              <a:cs typeface="Baloo" panose="03080902040302020200" pitchFamily="66" charset="0"/>
            </a:endParaRPr>
          </a:p>
          <a:p>
            <a:pPr algn="ctr"/>
            <a:endParaRPr lang="fr-FR" sz="2000" dirty="0">
              <a:latin typeface="Baloo" panose="03080902040302020200" pitchFamily="66" charset="0"/>
              <a:cs typeface="Baloo" panose="03080902040302020200" pitchFamily="66" charset="0"/>
            </a:endParaRPr>
          </a:p>
        </p:txBody>
      </p:sp>
      <p:pic>
        <p:nvPicPr>
          <p:cNvPr id="5" name="Image 4" descr="Une image contenant plein air, bâtiment, ciel, nuage&#10;&#10;Le contenu généré par l’IA peut être incorrect.">
            <a:extLst>
              <a:ext uri="{FF2B5EF4-FFF2-40B4-BE49-F238E27FC236}">
                <a16:creationId xmlns:a16="http://schemas.microsoft.com/office/drawing/2014/main" id="{2B356C1F-9E46-0B7E-2FB6-62F33FA6B0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1003" y="933450"/>
            <a:ext cx="4318397" cy="5757862"/>
          </a:xfrm>
          <a:prstGeom prst="rect">
            <a:avLst/>
          </a:prstGeom>
        </p:spPr>
      </p:pic>
    </p:spTree>
    <p:extLst>
      <p:ext uri="{BB962C8B-B14F-4D97-AF65-F5344CB8AC3E}">
        <p14:creationId xmlns:p14="http://schemas.microsoft.com/office/powerpoint/2010/main" val="1617149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eau, sol&#10;&#10;Le contenu généré par l’IA peut être incorrect.">
            <a:extLst>
              <a:ext uri="{FF2B5EF4-FFF2-40B4-BE49-F238E27FC236}">
                <a16:creationId xmlns:a16="http://schemas.microsoft.com/office/drawing/2014/main" id="{B24B71AC-089F-E394-7359-3CCCAB1E17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8887" y="942974"/>
            <a:ext cx="4319588" cy="5759451"/>
          </a:xfrm>
          <a:prstGeom prst="rect">
            <a:avLst/>
          </a:prstGeom>
        </p:spPr>
      </p:pic>
    </p:spTree>
    <p:extLst>
      <p:ext uri="{BB962C8B-B14F-4D97-AF65-F5344CB8AC3E}">
        <p14:creationId xmlns:p14="http://schemas.microsoft.com/office/powerpoint/2010/main" val="43017776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nuit, maison&#10;&#10;Le contenu généré par l’IA peut être incorrect.">
            <a:extLst>
              <a:ext uri="{FF2B5EF4-FFF2-40B4-BE49-F238E27FC236}">
                <a16:creationId xmlns:a16="http://schemas.microsoft.com/office/drawing/2014/main" id="{81F9023A-E6AD-FB77-4555-395B449BB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676" y="1069181"/>
            <a:ext cx="7496174" cy="5622131"/>
          </a:xfrm>
          <a:prstGeom prst="rect">
            <a:avLst/>
          </a:prstGeom>
        </p:spPr>
      </p:pic>
    </p:spTree>
    <p:extLst>
      <p:ext uri="{BB962C8B-B14F-4D97-AF65-F5344CB8AC3E}">
        <p14:creationId xmlns:p14="http://schemas.microsoft.com/office/powerpoint/2010/main" val="22083138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nuit, ciel&#10;&#10;Le contenu généré par l’IA peut être incorrect.">
            <a:extLst>
              <a:ext uri="{FF2B5EF4-FFF2-40B4-BE49-F238E27FC236}">
                <a16:creationId xmlns:a16="http://schemas.microsoft.com/office/drawing/2014/main" id="{262F744A-3F0E-44D8-CF1C-79055BE786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89584" y="971549"/>
            <a:ext cx="4364831" cy="5819775"/>
          </a:xfrm>
          <a:prstGeom prst="rect">
            <a:avLst/>
          </a:prstGeom>
        </p:spPr>
      </p:pic>
    </p:spTree>
    <p:extLst>
      <p:ext uri="{BB962C8B-B14F-4D97-AF65-F5344CB8AC3E}">
        <p14:creationId xmlns:p14="http://schemas.microsoft.com/office/powerpoint/2010/main" val="310442587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maison, nuit&#10;&#10;Le contenu généré par l’IA peut être incorrect.">
            <a:extLst>
              <a:ext uri="{FF2B5EF4-FFF2-40B4-BE49-F238E27FC236}">
                <a16:creationId xmlns:a16="http://schemas.microsoft.com/office/drawing/2014/main" id="{07EB5A67-D7B6-97FB-4640-50D5F7F887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676" y="1007268"/>
            <a:ext cx="7629524" cy="5722143"/>
          </a:xfrm>
          <a:prstGeom prst="rect">
            <a:avLst/>
          </a:prstGeom>
        </p:spPr>
      </p:pic>
    </p:spTree>
    <p:extLst>
      <p:ext uri="{BB962C8B-B14F-4D97-AF65-F5344CB8AC3E}">
        <p14:creationId xmlns:p14="http://schemas.microsoft.com/office/powerpoint/2010/main" val="252341081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nuit, ciel&#10;&#10;Le contenu généré par l’IA peut être incorrect.">
            <a:extLst>
              <a:ext uri="{FF2B5EF4-FFF2-40B4-BE49-F238E27FC236}">
                <a16:creationId xmlns:a16="http://schemas.microsoft.com/office/drawing/2014/main" id="{3A010204-E84E-B49F-664E-705C5664D8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6987" y="969961"/>
            <a:ext cx="4291013" cy="5721351"/>
          </a:xfrm>
          <a:prstGeom prst="rect">
            <a:avLst/>
          </a:prstGeom>
        </p:spPr>
      </p:pic>
    </p:spTree>
    <p:extLst>
      <p:ext uri="{BB962C8B-B14F-4D97-AF65-F5344CB8AC3E}">
        <p14:creationId xmlns:p14="http://schemas.microsoft.com/office/powerpoint/2010/main" val="259121763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eau, nuit&#10;&#10;Le contenu généré par l’IA peut être incorrect.">
            <a:extLst>
              <a:ext uri="{FF2B5EF4-FFF2-40B4-BE49-F238E27FC236}">
                <a16:creationId xmlns:a16="http://schemas.microsoft.com/office/drawing/2014/main" id="{35D80AD5-A33C-F9A7-E32F-E963108F9F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5550" y="909637"/>
            <a:ext cx="4336256" cy="5781675"/>
          </a:xfrm>
          <a:prstGeom prst="rect">
            <a:avLst/>
          </a:prstGeom>
        </p:spPr>
      </p:pic>
    </p:spTree>
    <p:extLst>
      <p:ext uri="{BB962C8B-B14F-4D97-AF65-F5344CB8AC3E}">
        <p14:creationId xmlns:p14="http://schemas.microsoft.com/office/powerpoint/2010/main" val="13669507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fenêtre, ciel, ville&#10;&#10;Le contenu généré par l’IA peut être incorrect.">
            <a:extLst>
              <a:ext uri="{FF2B5EF4-FFF2-40B4-BE49-F238E27FC236}">
                <a16:creationId xmlns:a16="http://schemas.microsoft.com/office/drawing/2014/main" id="{C55B7F6C-26AF-FE21-F942-B2AF18D403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6727" y="962024"/>
            <a:ext cx="4356497" cy="5808662"/>
          </a:xfrm>
          <a:prstGeom prst="rect">
            <a:avLst/>
          </a:prstGeom>
        </p:spPr>
      </p:pic>
    </p:spTree>
    <p:extLst>
      <p:ext uri="{BB962C8B-B14F-4D97-AF65-F5344CB8AC3E}">
        <p14:creationId xmlns:p14="http://schemas.microsoft.com/office/powerpoint/2010/main" val="96191127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bâtiment, ciel, sol&#10;&#10;Le contenu généré par l’IA peut être incorrect.">
            <a:extLst>
              <a:ext uri="{FF2B5EF4-FFF2-40B4-BE49-F238E27FC236}">
                <a16:creationId xmlns:a16="http://schemas.microsoft.com/office/drawing/2014/main" id="{C864EC9A-0775-BDF3-F9EA-A3412567DF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4587" y="938212"/>
            <a:ext cx="4314825" cy="5753100"/>
          </a:xfrm>
          <a:prstGeom prst="rect">
            <a:avLst/>
          </a:prstGeom>
        </p:spPr>
      </p:pic>
    </p:spTree>
    <p:extLst>
      <p:ext uri="{BB962C8B-B14F-4D97-AF65-F5344CB8AC3E}">
        <p14:creationId xmlns:p14="http://schemas.microsoft.com/office/powerpoint/2010/main" val="41572917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bâtiment, plein air, ciel, fenêtre&#10;&#10;Le contenu généré par l’IA peut être incorrect.">
            <a:extLst>
              <a:ext uri="{FF2B5EF4-FFF2-40B4-BE49-F238E27FC236}">
                <a16:creationId xmlns:a16="http://schemas.microsoft.com/office/drawing/2014/main" id="{F3E0C340-81E0-705B-07F4-767CAFE2DD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477" y="1052512"/>
            <a:ext cx="7518400" cy="5638800"/>
          </a:xfrm>
          <a:prstGeom prst="rect">
            <a:avLst/>
          </a:prstGeom>
        </p:spPr>
      </p:pic>
    </p:spTree>
    <p:extLst>
      <p:ext uri="{BB962C8B-B14F-4D97-AF65-F5344CB8AC3E}">
        <p14:creationId xmlns:p14="http://schemas.microsoft.com/office/powerpoint/2010/main" val="319583855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bâtiment, ciel, fenêtre&#10;&#10;Le contenu généré par l’IA peut être incorrect.">
            <a:extLst>
              <a:ext uri="{FF2B5EF4-FFF2-40B4-BE49-F238E27FC236}">
                <a16:creationId xmlns:a16="http://schemas.microsoft.com/office/drawing/2014/main" id="{B3E04552-8D6F-0747-4469-4AB88F2FAC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675" y="1000124"/>
            <a:ext cx="7588251" cy="5691188"/>
          </a:xfrm>
          <a:prstGeom prst="rect">
            <a:avLst/>
          </a:prstGeom>
        </p:spPr>
      </p:pic>
    </p:spTree>
    <p:extLst>
      <p:ext uri="{BB962C8B-B14F-4D97-AF65-F5344CB8AC3E}">
        <p14:creationId xmlns:p14="http://schemas.microsoft.com/office/powerpoint/2010/main" val="169183791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bâtiment, ciel, fenêtre&#10;&#10;Le contenu généré par l’IA peut être incorrect.">
            <a:extLst>
              <a:ext uri="{FF2B5EF4-FFF2-40B4-BE49-F238E27FC236}">
                <a16:creationId xmlns:a16="http://schemas.microsoft.com/office/drawing/2014/main" id="{19BE8F44-5644-131D-90D9-D1D249FF41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676" y="1000125"/>
            <a:ext cx="7696200" cy="5772150"/>
          </a:xfrm>
          <a:prstGeom prst="rect">
            <a:avLst/>
          </a:prstGeom>
        </p:spPr>
      </p:pic>
    </p:spTree>
    <p:extLst>
      <p:ext uri="{BB962C8B-B14F-4D97-AF65-F5344CB8AC3E}">
        <p14:creationId xmlns:p14="http://schemas.microsoft.com/office/powerpoint/2010/main" val="263181702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3000" b="-3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FF0EA7-A844-1423-B24D-2F18D66D0E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4849" y="6319837"/>
            <a:ext cx="371475" cy="371475"/>
          </a:xfrm>
          <a:prstGeom prst="rect">
            <a:avLst/>
          </a:prstGeom>
        </p:spPr>
      </p:pic>
      <p:pic>
        <p:nvPicPr>
          <p:cNvPr id="4" name="Image 3" descr="Une image contenant plein air, ciel, fenêtre, Voisinage&#10;&#10;Le contenu généré par l’IA peut être incorrect.">
            <a:extLst>
              <a:ext uri="{FF2B5EF4-FFF2-40B4-BE49-F238E27FC236}">
                <a16:creationId xmlns:a16="http://schemas.microsoft.com/office/drawing/2014/main" id="{42531C9E-82C1-96EA-D637-44C403A766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9317" y="1507330"/>
            <a:ext cx="8225366" cy="4626769"/>
          </a:xfrm>
          <a:prstGeom prst="rect">
            <a:avLst/>
          </a:prstGeom>
        </p:spPr>
      </p:pic>
    </p:spTree>
    <p:extLst>
      <p:ext uri="{BB962C8B-B14F-4D97-AF65-F5344CB8AC3E}">
        <p14:creationId xmlns:p14="http://schemas.microsoft.com/office/powerpoint/2010/main" val="381207577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ZoneTexte 2"/>
          <p:cNvSpPr txBox="1"/>
          <p:nvPr/>
        </p:nvSpPr>
        <p:spPr>
          <a:xfrm>
            <a:off x="4159094" y="5621849"/>
            <a:ext cx="2037608" cy="713343"/>
          </a:xfrm>
          <a:prstGeom prst="rect">
            <a:avLst/>
          </a:prstGeom>
          <a:noFill/>
        </p:spPr>
        <p:txBody>
          <a:bodyPr wrap="none" lIns="109632" tIns="54899" rIns="109632" bIns="54899" rtlCol="0">
            <a:spAutoFit/>
          </a:bodyPr>
          <a:lstStyle/>
          <a:p>
            <a:pPr defTabSz="993201"/>
            <a:r>
              <a:rPr lang="fr-FR" sz="3915" b="1" dirty="0">
                <a:ln w="19050">
                  <a:solidFill>
                    <a:prstClr val="white"/>
                  </a:solidFill>
                </a:ln>
                <a:solidFill>
                  <a:prstClr val="black"/>
                </a:solidFill>
                <a:latin typeface="Franklin Gothic Medium" pitchFamily="34" charset="0"/>
              </a:rPr>
              <a:t>Création</a:t>
            </a:r>
          </a:p>
        </p:txBody>
      </p:sp>
      <p:sp>
        <p:nvSpPr>
          <p:cNvPr id="4" name="Étoile à 12 branches 3"/>
          <p:cNvSpPr>
            <a:spLocks noChangeAspect="1"/>
          </p:cNvSpPr>
          <p:nvPr/>
        </p:nvSpPr>
        <p:spPr>
          <a:xfrm>
            <a:off x="160303" y="5599400"/>
            <a:ext cx="1300748" cy="720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9632" tIns="54899" rIns="109632" bIns="54899" rtlCol="0" anchor="ctr"/>
          <a:lstStyle/>
          <a:p>
            <a:pPr algn="ctr" defTabSz="993201"/>
            <a:r>
              <a:rPr lang="fr-FR" sz="1376" dirty="0">
                <a:solidFill>
                  <a:srgbClr val="FF0000"/>
                </a:solidFill>
                <a:latin typeface="Rockwell" pitchFamily="18" charset="0"/>
              </a:rPr>
              <a:t>2626</a:t>
            </a:r>
          </a:p>
        </p:txBody>
      </p:sp>
      <p:sp>
        <p:nvSpPr>
          <p:cNvPr id="10" name="ZoneTexte 9"/>
          <p:cNvSpPr txBox="1"/>
          <p:nvPr/>
        </p:nvSpPr>
        <p:spPr>
          <a:xfrm>
            <a:off x="4572000" y="305767"/>
            <a:ext cx="4251413" cy="3123233"/>
          </a:xfrm>
          <a:prstGeom prst="rect">
            <a:avLst/>
          </a:prstGeom>
          <a:noFill/>
        </p:spPr>
        <p:txBody>
          <a:bodyPr wrap="square" lIns="109632" tIns="54899" rIns="109632" bIns="54899" rtlCol="0">
            <a:spAutoFit/>
          </a:bodyPr>
          <a:lstStyle/>
          <a:p>
            <a:pPr algn="ctr" defTabSz="993201"/>
            <a:r>
              <a:rPr lang="fr-FR" sz="3915" b="1" dirty="0">
                <a:ln w="19050">
                  <a:solidFill>
                    <a:prstClr val="white"/>
                  </a:solidFill>
                </a:ln>
                <a:solidFill>
                  <a:prstClr val="black"/>
                </a:solidFill>
                <a:latin typeface="Franklin Gothic Medium" pitchFamily="34" charset="0"/>
              </a:rPr>
              <a:t>Le Temps d’une Balade </a:t>
            </a:r>
          </a:p>
          <a:p>
            <a:pPr algn="ctr" defTabSz="993201"/>
            <a:r>
              <a:rPr lang="fr-FR" sz="3915" b="1" dirty="0">
                <a:ln w="19050">
                  <a:solidFill>
                    <a:prstClr val="white"/>
                  </a:solidFill>
                </a:ln>
                <a:solidFill>
                  <a:prstClr val="black"/>
                </a:solidFill>
                <a:latin typeface="Franklin Gothic Medium" pitchFamily="34" charset="0"/>
              </a:rPr>
              <a:t>Musique Instrumentale Georg </a:t>
            </a:r>
            <a:r>
              <a:rPr lang="fr-FR" sz="3915" b="1" dirty="0" err="1">
                <a:ln w="19050">
                  <a:solidFill>
                    <a:prstClr val="white"/>
                  </a:solidFill>
                </a:ln>
                <a:solidFill>
                  <a:prstClr val="black"/>
                </a:solidFill>
                <a:latin typeface="Franklin Gothic Medium" pitchFamily="34" charset="0"/>
              </a:rPr>
              <a:t>Ebner</a:t>
            </a:r>
            <a:endParaRPr lang="fr-FR" sz="3915" b="1" dirty="0">
              <a:ln w="19050">
                <a:solidFill>
                  <a:prstClr val="white"/>
                </a:solidFill>
              </a:ln>
              <a:solidFill>
                <a:prstClr val="black"/>
              </a:solidFill>
              <a:latin typeface="Franklin Gothic Medium" pitchFamily="34" charset="0"/>
            </a:endParaRPr>
          </a:p>
        </p:txBody>
      </p:sp>
      <p:sp>
        <p:nvSpPr>
          <p:cNvPr id="11" name="ZoneTexte 10"/>
          <p:cNvSpPr txBox="1"/>
          <p:nvPr/>
        </p:nvSpPr>
        <p:spPr>
          <a:xfrm>
            <a:off x="157460" y="3720174"/>
            <a:ext cx="1907316" cy="713343"/>
          </a:xfrm>
          <a:prstGeom prst="rect">
            <a:avLst/>
          </a:prstGeom>
          <a:noFill/>
        </p:spPr>
        <p:txBody>
          <a:bodyPr wrap="none" lIns="109632" tIns="54899" rIns="109632" bIns="54899" rtlCol="0">
            <a:spAutoFit/>
          </a:bodyPr>
          <a:lstStyle/>
          <a:p>
            <a:pPr defTabSz="993201"/>
            <a:r>
              <a:rPr lang="fr-FR" sz="3915" b="1" dirty="0">
                <a:ln w="19050">
                  <a:solidFill>
                    <a:prstClr val="white"/>
                  </a:solidFill>
                </a:ln>
                <a:solidFill>
                  <a:prstClr val="black"/>
                </a:solidFill>
                <a:latin typeface="Franklin Gothic Medium" pitchFamily="34" charset="0"/>
              </a:rPr>
              <a:t>Internet</a:t>
            </a:r>
            <a:endParaRPr lang="fr-FR" sz="4445" b="1" dirty="0">
              <a:ln w="19050">
                <a:solidFill>
                  <a:prstClr val="white"/>
                </a:solidFill>
              </a:ln>
              <a:solidFill>
                <a:prstClr val="black"/>
              </a:solidFill>
              <a:latin typeface="Franklin Gothic Medium" pitchFamily="34" charset="0"/>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rot="120000">
            <a:off x="2368358" y="5510080"/>
            <a:ext cx="1584175" cy="788186"/>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1111118" y="908283"/>
            <a:ext cx="1080000" cy="959100"/>
          </a:xfrm>
          <a:prstGeom prst="rect">
            <a:avLst/>
          </a:prstGeom>
        </p:spPr>
      </p:pic>
      <p:pic>
        <p:nvPicPr>
          <p:cNvPr id="6" name="Image 5" descr="f1daPhotographe.gif">
            <a:extLst>
              <a:ext uri="{FF2B5EF4-FFF2-40B4-BE49-F238E27FC236}">
                <a16:creationId xmlns:a16="http://schemas.microsoft.com/office/drawing/2014/main" id="{7B562DC0-9926-8E05-B756-9C4F95DECD5E}"/>
              </a:ext>
            </a:extLst>
          </p:cNvPr>
          <p:cNvPicPr>
            <a:picLocks noChangeAspect="1"/>
          </p:cNvPicPr>
          <p:nvPr/>
        </p:nvPicPr>
        <p:blipFill>
          <a:blip r:embed="rId5" cstate="print"/>
          <a:stretch>
            <a:fillRect/>
          </a:stretch>
        </p:blipFill>
        <p:spPr>
          <a:xfrm>
            <a:off x="2112789" y="2328748"/>
            <a:ext cx="2095315" cy="2095315"/>
          </a:xfrm>
          <a:prstGeom prst="rect">
            <a:avLst/>
          </a:prstGeom>
        </p:spPr>
      </p:pic>
      <p:sp>
        <p:nvSpPr>
          <p:cNvPr id="7" name="Rectangle : coins arrondis 6">
            <a:extLst>
              <a:ext uri="{FF2B5EF4-FFF2-40B4-BE49-F238E27FC236}">
                <a16:creationId xmlns:a16="http://schemas.microsoft.com/office/drawing/2014/main" id="{89A70926-3740-F3E6-9001-111E3B34732A}"/>
              </a:ext>
            </a:extLst>
          </p:cNvPr>
          <p:cNvSpPr>
            <a:spLocks noChangeAspect="1"/>
          </p:cNvSpPr>
          <p:nvPr/>
        </p:nvSpPr>
        <p:spPr>
          <a:xfrm>
            <a:off x="1111118" y="5133504"/>
            <a:ext cx="1332000" cy="349172"/>
          </a:xfrm>
          <a:prstGeom prst="roundRect">
            <a:avLst/>
          </a:prstGeom>
          <a:solidFill>
            <a:schemeClr val="bg1">
              <a:lumMod val="65000"/>
            </a:schemeClr>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088410"/>
            <a:r>
              <a:rPr lang="fr-FR" b="1" dirty="0">
                <a:solidFill>
                  <a:srgbClr val="FF0000"/>
                </a:solidFill>
                <a:latin typeface="Calibri"/>
              </a:rPr>
              <a:t>09,11,2025</a:t>
            </a:r>
          </a:p>
        </p:txBody>
      </p:sp>
      <p:pic>
        <p:nvPicPr>
          <p:cNvPr id="13" name="Image 12" descr="Une image contenant musique, instrument de musique, instrument à cordes, Instrument de musique traditionnelle&#10;&#10;Le contenu généré par l’IA peut être incorrect.">
            <a:extLst>
              <a:ext uri="{FF2B5EF4-FFF2-40B4-BE49-F238E27FC236}">
                <a16:creationId xmlns:a16="http://schemas.microsoft.com/office/drawing/2014/main" id="{D0FA5C45-3A39-CC30-82D1-AFAC65C037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23695" y="4541849"/>
            <a:ext cx="2160000" cy="2160000"/>
          </a:xfrm>
          <a:prstGeom prst="rect">
            <a:avLst/>
          </a:prstGeom>
        </p:spPr>
      </p:pic>
    </p:spTree>
    <p:extLst>
      <p:ext uri="{BB962C8B-B14F-4D97-AF65-F5344CB8AC3E}">
        <p14:creationId xmlns:p14="http://schemas.microsoft.com/office/powerpoint/2010/main" val="23793103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14" presetClass="entr" presetSubtype="10" fill="hold" nodeType="afterEffect">
                                  <p:stCondLst>
                                    <p:cond delay="2000"/>
                                  </p:stCondLst>
                                  <p:childTnLst>
                                    <p:set>
                                      <p:cBhvr>
                                        <p:cTn id="14" dur="1" fill="hold">
                                          <p:stCondLst>
                                            <p:cond delay="0"/>
                                          </p:stCondLst>
                                        </p:cTn>
                                        <p:tgtEl>
                                          <p:spTgt spid="13"/>
                                        </p:tgtEl>
                                        <p:attrNameLst>
                                          <p:attrName>style.visibility</p:attrName>
                                        </p:attrNameLst>
                                      </p:cBhvr>
                                      <p:to>
                                        <p:strVal val="visible"/>
                                      </p:to>
                                    </p:set>
                                    <p:animEffect transition="in" filter="randombar(horizontal)">
                                      <p:cBhvr>
                                        <p:cTn id="15" dur="500"/>
                                        <p:tgtEl>
                                          <p:spTgt spid="13"/>
                                        </p:tgtEl>
                                      </p:cBhvr>
                                    </p:animEffect>
                                  </p:childTnLst>
                                </p:cTn>
                              </p:par>
                            </p:childTnLst>
                          </p:cTn>
                        </p:par>
                        <p:par>
                          <p:cTn id="16" fill="hold">
                            <p:stCondLst>
                              <p:cond delay="65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5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5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5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500"/>
                            </p:stCondLst>
                            <p:childTnLst>
                              <p:par>
                                <p:cTn id="37" presetID="14" presetClass="entr" presetSubtype="10" fill="hold" grpId="0" nodeType="afterEffect">
                                  <p:stCondLst>
                                    <p:cond delay="2000"/>
                                  </p:stCondLst>
                                  <p:childTnLst>
                                    <p:set>
                                      <p:cBhvr>
                                        <p:cTn id="38" dur="1" fill="hold">
                                          <p:stCondLst>
                                            <p:cond delay="0"/>
                                          </p:stCondLst>
                                        </p:cTn>
                                        <p:tgtEl>
                                          <p:spTgt spid="7"/>
                                        </p:tgtEl>
                                        <p:attrNameLst>
                                          <p:attrName>style.visibility</p:attrName>
                                        </p:attrNameLst>
                                      </p:cBhvr>
                                      <p:to>
                                        <p:strVal val="visible"/>
                                      </p:to>
                                    </p:set>
                                    <p:animEffect transition="in" filter="randombar(horizontal)">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7"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8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965</Words>
  <Application>Microsoft Office PowerPoint</Application>
  <PresentationFormat>Affichage à l'écran (4:3)</PresentationFormat>
  <Paragraphs>52</Paragraphs>
  <Slides>33</Slides>
  <Notes>0</Notes>
  <HiddenSlides>0</HiddenSlides>
  <MMClips>1</MMClips>
  <ScaleCrop>false</ScaleCrop>
  <HeadingPairs>
    <vt:vector size="6" baseType="variant">
      <vt:variant>
        <vt:lpstr>Polices utilisées</vt:lpstr>
      </vt:variant>
      <vt:variant>
        <vt:i4>12</vt:i4>
      </vt:variant>
      <vt:variant>
        <vt:lpstr>Thème</vt:lpstr>
      </vt:variant>
      <vt:variant>
        <vt:i4>3</vt:i4>
      </vt:variant>
      <vt:variant>
        <vt:lpstr>Titres des diapositives</vt:lpstr>
      </vt:variant>
      <vt:variant>
        <vt:i4>33</vt:i4>
      </vt:variant>
    </vt:vector>
  </HeadingPairs>
  <TitlesOfParts>
    <vt:vector size="48" baseType="lpstr">
      <vt:lpstr>Alef</vt:lpstr>
      <vt:lpstr>Aptos</vt:lpstr>
      <vt:lpstr>Aptos Display</vt:lpstr>
      <vt:lpstr>Arial</vt:lpstr>
      <vt:lpstr>Arial Narrow</vt:lpstr>
      <vt:lpstr>Baloo</vt:lpstr>
      <vt:lpstr>Black Ops One</vt:lpstr>
      <vt:lpstr>Broadway</vt:lpstr>
      <vt:lpstr>Calibri</vt:lpstr>
      <vt:lpstr>Chiller</vt:lpstr>
      <vt:lpstr>Franklin Gothic Medium</vt:lpstr>
      <vt:lpstr>Rockwell</vt:lpstr>
      <vt:lpstr>Thème Office</vt:lpstr>
      <vt:lpstr>81_Thème Office</vt:lpstr>
      <vt:lpstr>76_Thème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6</cp:revision>
  <dcterms:created xsi:type="dcterms:W3CDTF">2025-11-09T11:43:24Z</dcterms:created>
  <dcterms:modified xsi:type="dcterms:W3CDTF">2025-11-09T15:50:17Z</dcterms:modified>
</cp:coreProperties>
</file>